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6"/>
  </p:notesMasterIdLst>
  <p:sldIdLst>
    <p:sldId id="261" r:id="rId2"/>
    <p:sldId id="290" r:id="rId3"/>
    <p:sldId id="291" r:id="rId4"/>
    <p:sldId id="313" r:id="rId5"/>
    <p:sldId id="295" r:id="rId6"/>
    <p:sldId id="316" r:id="rId7"/>
    <p:sldId id="317" r:id="rId8"/>
    <p:sldId id="323" r:id="rId9"/>
    <p:sldId id="318" r:id="rId10"/>
    <p:sldId id="324" r:id="rId11"/>
    <p:sldId id="321" r:id="rId12"/>
    <p:sldId id="325" r:id="rId13"/>
    <p:sldId id="320" r:id="rId14"/>
    <p:sldId id="328" r:id="rId15"/>
    <p:sldId id="326" r:id="rId16"/>
    <p:sldId id="329" r:id="rId17"/>
    <p:sldId id="331" r:id="rId18"/>
    <p:sldId id="330" r:id="rId19"/>
    <p:sldId id="332" r:id="rId20"/>
    <p:sldId id="333" r:id="rId21"/>
    <p:sldId id="334" r:id="rId22"/>
    <p:sldId id="335" r:id="rId23"/>
    <p:sldId id="283" r:id="rId24"/>
    <p:sldId id="314" r:id="rId25"/>
  </p:sldIdLst>
  <p:sldSz cx="9144000" cy="5143500" type="screen16x9"/>
  <p:notesSz cx="6858000" cy="9144000"/>
  <p:defaultTextStyle>
    <a:lvl1pPr marL="0" algn="l" rtl="0" latinLnBrk="0">
      <a:defRPr lang="tr-TR" sz="1800" kern="1200">
        <a:solidFill>
          <a:schemeClr val="tx1"/>
        </a:solidFill>
        <a:latin typeface="+mn-lt"/>
        <a:ea typeface="+mn-ea"/>
        <a:cs typeface="+mn-cs"/>
      </a:defRPr>
    </a:lvl1pPr>
    <a:lvl2pPr marL="457200" algn="l" rtl="0" latinLnBrk="0">
      <a:defRPr lang="tr-TR" sz="1800" kern="1200">
        <a:solidFill>
          <a:schemeClr val="tx1"/>
        </a:solidFill>
        <a:latin typeface="+mn-lt"/>
        <a:ea typeface="+mn-ea"/>
        <a:cs typeface="+mn-cs"/>
      </a:defRPr>
    </a:lvl2pPr>
    <a:lvl3pPr marL="914400" algn="l" rtl="0" latinLnBrk="0">
      <a:defRPr lang="tr-TR" sz="1800" kern="1200">
        <a:solidFill>
          <a:schemeClr val="tx1"/>
        </a:solidFill>
        <a:latin typeface="+mn-lt"/>
        <a:ea typeface="+mn-ea"/>
        <a:cs typeface="+mn-cs"/>
      </a:defRPr>
    </a:lvl3pPr>
    <a:lvl4pPr marL="1371600" algn="l" rtl="0" latinLnBrk="0">
      <a:defRPr lang="tr-TR" sz="1800" kern="1200">
        <a:solidFill>
          <a:schemeClr val="tx1"/>
        </a:solidFill>
        <a:latin typeface="+mn-lt"/>
        <a:ea typeface="+mn-ea"/>
        <a:cs typeface="+mn-cs"/>
      </a:defRPr>
    </a:lvl4pPr>
    <a:lvl5pPr marL="1828800" algn="l" rtl="0" latinLnBrk="0">
      <a:defRPr lang="tr-TR" sz="1800" kern="1200">
        <a:solidFill>
          <a:schemeClr val="tx1"/>
        </a:solidFill>
        <a:latin typeface="+mn-lt"/>
        <a:ea typeface="+mn-ea"/>
        <a:cs typeface="+mn-cs"/>
      </a:defRPr>
    </a:lvl5pPr>
    <a:lvl6pPr marL="2286000" algn="l" rtl="0" latinLnBrk="0">
      <a:defRPr lang="tr-TR" sz="1800" kern="1200">
        <a:solidFill>
          <a:schemeClr val="tx1"/>
        </a:solidFill>
        <a:latin typeface="+mn-lt"/>
        <a:ea typeface="+mn-ea"/>
        <a:cs typeface="+mn-cs"/>
      </a:defRPr>
    </a:lvl6pPr>
    <a:lvl7pPr marL="2743200" algn="l" rtl="0" latinLnBrk="0">
      <a:defRPr lang="tr-TR" sz="1800" kern="1200">
        <a:solidFill>
          <a:schemeClr val="tx1"/>
        </a:solidFill>
        <a:latin typeface="+mn-lt"/>
        <a:ea typeface="+mn-ea"/>
        <a:cs typeface="+mn-cs"/>
      </a:defRPr>
    </a:lvl7pPr>
    <a:lvl8pPr marL="3200400" algn="l" rtl="0" latinLnBrk="0">
      <a:defRPr lang="tr-TR" sz="1800" kern="1200">
        <a:solidFill>
          <a:schemeClr val="tx1"/>
        </a:solidFill>
        <a:latin typeface="+mn-lt"/>
        <a:ea typeface="+mn-ea"/>
        <a:cs typeface="+mn-cs"/>
      </a:defRPr>
    </a:lvl8pPr>
    <a:lvl9pPr marL="3657600" algn="l" rtl="0" latinLnBrk="0">
      <a:defRPr lang="tr-T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D03447BB-5D67-496B-8E87-E561075AD55C}" styleName="Koyu Stil 1 - Vurgu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Koyu Stil 1 - Vurgu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30" autoAdjust="0"/>
    <p:restoredTop sz="95204" autoAdjust="0"/>
  </p:normalViewPr>
  <p:slideViewPr>
    <p:cSldViewPr>
      <p:cViewPr varScale="1">
        <p:scale>
          <a:sx n="135" d="100"/>
          <a:sy n="135" d="100"/>
        </p:scale>
        <p:origin x="702" y="9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latinLnBrk="0">
              <a:defRPr lang="tr-TR" sz="1200"/>
            </a:lvl1pPr>
            <a:extLst/>
          </a:lstStyle>
          <a:p>
            <a:endParaRPr lang="tr-TR" dirty="0"/>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latinLnBrk="0">
              <a:defRPr lang="tr-TR" sz="1200"/>
            </a:lvl1pPr>
            <a:extLst/>
          </a:lstStyle>
          <a:p>
            <a:fld id="{A8ADFD5B-A66C-449C-B6E8-FB716D07777D}" type="datetimeFigureOut">
              <a:pPr/>
              <a:t>13.05.2024</a:t>
            </a:fld>
            <a:endParaRPr lang="tr-TR"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p>
            <a:endParaRPr lang="tr-T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latinLnBrk="0">
              <a:defRPr lang="tr-TR" sz="1200"/>
            </a:lvl1pPr>
            <a:extLst/>
          </a:lstStyle>
          <a:p>
            <a:endParaRPr lang="tr-T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tr-TR" sz="1200"/>
            </a:lvl1pPr>
            <a:extLst/>
          </a:lstStyle>
          <a:p>
            <a:fld id="{CA5D3BF3-D352-46FC-8343-31F56E6730EA}" type="slidenum">
              <a:pPr/>
              <a:t>‹#›</a:t>
            </a:fld>
            <a:endParaRPr lang="tr-TR" dirty="0"/>
          </a:p>
        </p:txBody>
      </p:sp>
    </p:spTree>
    <p:extLst>
      <p:ext uri="{BB962C8B-B14F-4D97-AF65-F5344CB8AC3E}">
        <p14:creationId xmlns:p14="http://schemas.microsoft.com/office/powerpoint/2010/main" val="3371092357"/>
      </p:ext>
    </p:extLst>
  </p:cSld>
  <p:clrMap bg1="lt1" tx1="dk1" bg2="lt2" tx2="dk2" accent1="accent1" accent2="accent2" accent3="accent3" accent4="accent4" accent5="accent5" accent6="accent6" hlink="hlink" folHlink="folHlink"/>
  <p:notesStyle>
    <a:lvl1pPr marL="0" algn="l" rtl="0" latinLnBrk="0">
      <a:defRPr lang="tr-TR" sz="1200" kern="1200">
        <a:solidFill>
          <a:schemeClr val="tx1"/>
        </a:solidFill>
        <a:latin typeface="+mn-lt"/>
        <a:ea typeface="+mn-ea"/>
        <a:cs typeface="+mn-cs"/>
      </a:defRPr>
    </a:lvl1pPr>
    <a:lvl2pPr marL="457200" algn="l" rtl="0" latinLnBrk="0">
      <a:defRPr lang="tr-TR" sz="1200" kern="1200">
        <a:solidFill>
          <a:schemeClr val="tx1"/>
        </a:solidFill>
        <a:latin typeface="+mn-lt"/>
        <a:ea typeface="+mn-ea"/>
        <a:cs typeface="+mn-cs"/>
      </a:defRPr>
    </a:lvl2pPr>
    <a:lvl3pPr marL="914400" algn="l" rtl="0" latinLnBrk="0">
      <a:defRPr lang="tr-TR" sz="1200" kern="1200">
        <a:solidFill>
          <a:schemeClr val="tx1"/>
        </a:solidFill>
        <a:latin typeface="+mn-lt"/>
        <a:ea typeface="+mn-ea"/>
        <a:cs typeface="+mn-cs"/>
      </a:defRPr>
    </a:lvl3pPr>
    <a:lvl4pPr marL="1371600" algn="l" rtl="0" latinLnBrk="0">
      <a:defRPr lang="tr-TR" sz="1200" kern="1200">
        <a:solidFill>
          <a:schemeClr val="tx1"/>
        </a:solidFill>
        <a:latin typeface="+mn-lt"/>
        <a:ea typeface="+mn-ea"/>
        <a:cs typeface="+mn-cs"/>
      </a:defRPr>
    </a:lvl4pPr>
    <a:lvl5pPr marL="1828800" algn="l" rtl="0" latinLnBrk="0">
      <a:defRPr lang="tr-TR" sz="1200" kern="1200">
        <a:solidFill>
          <a:schemeClr val="tx1"/>
        </a:solidFill>
        <a:latin typeface="+mn-lt"/>
        <a:ea typeface="+mn-ea"/>
        <a:cs typeface="+mn-cs"/>
      </a:defRPr>
    </a:lvl5pPr>
    <a:lvl6pPr marL="2286000" algn="l" rtl="0" latinLnBrk="0">
      <a:defRPr lang="tr-TR" sz="1200" kern="1200">
        <a:solidFill>
          <a:schemeClr val="tx1"/>
        </a:solidFill>
        <a:latin typeface="+mn-lt"/>
        <a:ea typeface="+mn-ea"/>
        <a:cs typeface="+mn-cs"/>
      </a:defRPr>
    </a:lvl6pPr>
    <a:lvl7pPr marL="2743200" algn="l" rtl="0" latinLnBrk="0">
      <a:defRPr lang="tr-TR" sz="1200" kern="1200">
        <a:solidFill>
          <a:schemeClr val="tx1"/>
        </a:solidFill>
        <a:latin typeface="+mn-lt"/>
        <a:ea typeface="+mn-ea"/>
        <a:cs typeface="+mn-cs"/>
      </a:defRPr>
    </a:lvl7pPr>
    <a:lvl8pPr marL="3200400" algn="l" rtl="0" latinLnBrk="0">
      <a:defRPr lang="tr-TR" sz="1200" kern="1200">
        <a:solidFill>
          <a:schemeClr val="tx1"/>
        </a:solidFill>
        <a:latin typeface="+mn-lt"/>
        <a:ea typeface="+mn-ea"/>
        <a:cs typeface="+mn-cs"/>
      </a:defRPr>
    </a:lvl8pPr>
    <a:lvl9pPr marL="3657600" algn="l" rtl="0" latinLnBrk="0">
      <a:defRPr lang="tr-T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tr-TR" dirty="0"/>
          </a:p>
        </p:txBody>
      </p:sp>
      <p:sp>
        <p:nvSpPr>
          <p:cNvPr id="4" name="Rectangle 3"/>
          <p:cNvSpPr>
            <a:spLocks noGrp="1"/>
          </p:cNvSpPr>
          <p:nvPr>
            <p:ph type="sldNum" sz="quarter" idx="10"/>
          </p:nvPr>
        </p:nvSpPr>
        <p:spPr/>
        <p:txBody>
          <a:bodyPr/>
          <a:lstStyle/>
          <a:p>
            <a:fld id="{CA5D3BF3-D352-46FC-8343-31F56E6730EA}" type="slidenum">
              <a:rPr lang="tr-TR" smtClean="0"/>
              <a:pPr/>
              <a:t>1</a:t>
            </a:fld>
            <a:endParaRPr lang="tr-TR" dirty="0"/>
          </a:p>
        </p:txBody>
      </p:sp>
    </p:spTree>
    <p:extLst>
      <p:ext uri="{BB962C8B-B14F-4D97-AF65-F5344CB8AC3E}">
        <p14:creationId xmlns:p14="http://schemas.microsoft.com/office/powerpoint/2010/main" val="2845156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Başlık Slaydı">
    <p:bg>
      <p:bgRef idx="1001">
        <a:schemeClr val="bg2"/>
      </p:bgRef>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tr-TR" dirty="0"/>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tr-TR" dirty="0"/>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tr-TR" dirty="0"/>
          </a:p>
        </p:txBody>
      </p:sp>
      <p:sp>
        <p:nvSpPr>
          <p:cNvPr id="9" name="Subtitle 8"/>
          <p:cNvSpPr>
            <a:spLocks noGrp="1"/>
          </p:cNvSpPr>
          <p:nvPr>
            <p:ph type="subTitle" idx="1"/>
          </p:nvPr>
        </p:nvSpPr>
        <p:spPr>
          <a:xfrm>
            <a:off x="2362200" y="4537528"/>
            <a:ext cx="6515100" cy="514350"/>
          </a:xfrm>
        </p:spPr>
        <p:txBody>
          <a:bodyPr anchor="ctr"/>
          <a:lstStyle>
            <a:lvl1pPr marL="0" indent="0" algn="l" eaLnBrk="1" latinLnBrk="0" hangingPunct="1">
              <a:buNone/>
              <a:defRPr kumimoji="0" lang="tr-TR" sz="2800">
                <a:solidFill>
                  <a:srgbClr val="FFFFFF"/>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0" hangingPunct="1"/>
            <a:r>
              <a:rPr lang="tr-TR"/>
              <a:t>Asıl alt başlık stilini düzenlemek için tıklatın</a:t>
            </a:r>
            <a:endParaRPr/>
          </a:p>
        </p:txBody>
      </p:sp>
      <p:sp>
        <p:nvSpPr>
          <p:cNvPr id="28" name="Date Placeholder 27"/>
          <p:cNvSpPr>
            <a:spLocks noGrp="1"/>
          </p:cNvSpPr>
          <p:nvPr>
            <p:ph type="dt" sz="half" idx="10"/>
          </p:nvPr>
        </p:nvSpPr>
        <p:spPr>
          <a:xfrm>
            <a:off x="76200" y="4551524"/>
            <a:ext cx="2057400" cy="514350"/>
          </a:xfrm>
        </p:spPr>
        <p:txBody>
          <a:bodyPr>
            <a:noAutofit/>
          </a:bodyPr>
          <a:lstStyle>
            <a:lvl1pPr algn="ctr" eaLnBrk="1" latinLnBrk="0" hangingPunct="1">
              <a:defRPr kumimoji="0" lang="tr-TR" sz="2000">
                <a:solidFill>
                  <a:srgbClr val="FFFFFF"/>
                </a:solidFill>
              </a:defRPr>
            </a:lvl1pPr>
            <a:extLst/>
          </a:lstStyle>
          <a:p>
            <a:pPr algn="ctr"/>
            <a:fld id="{047E157E-8DCB-4F70-A0AF-5EB586A91DD4}" type="datetime1">
              <a:rPr kumimoji="0" lang="tr-TR">
                <a:solidFill>
                  <a:srgbClr val="FFFFFF"/>
                </a:solidFill>
              </a:rPr>
              <a:pPr algn="ctr"/>
              <a:t>13.05.2024</a:t>
            </a:fld>
            <a:endParaRPr kumimoji="0" lang="tr-TR" sz="2000" dirty="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eaLnBrk="1" latinLnBrk="0" hangingPunct="1">
              <a:defRPr kumimoji="0" lang="tr-TR">
                <a:solidFill>
                  <a:schemeClr val="tx2"/>
                </a:solidFill>
              </a:defRPr>
            </a:lvl1pPr>
            <a:extLst/>
          </a:lstStyle>
          <a:p>
            <a:pPr algn="r"/>
            <a:endParaRPr kumimoji="0" lang="tr-TR" dirty="0">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eaLnBrk="1" latinLnBrk="0" hangingPunct="1">
              <a:defRPr kumimoji="0" lang="tr-TR">
                <a:solidFill>
                  <a:schemeClr val="tx2"/>
                </a:solidFill>
              </a:defRPr>
            </a:lvl1pPr>
            <a:extLst/>
          </a:lstStyle>
          <a:p>
            <a:fld id="{8F82E0A0-C266-4798-8C8F-B9F91E9DA37E}" type="slidenum">
              <a:rPr kumimoji="0" lang="tr-TR">
                <a:solidFill>
                  <a:schemeClr val="tx2"/>
                </a:solidFill>
              </a:rPr>
              <a:pPr/>
              <a:t>‹#›</a:t>
            </a:fld>
            <a:endParaRPr kumimoji="0" lang="tr-TR" dirty="0">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eaLnBrk="1" latinLnBrk="0" hangingPunct="1">
              <a:defRPr kumimoji="0" lang="tr-TR" cap="all" baseline="0"/>
            </a:lvl1pPr>
            <a:extLst/>
          </a:lstStyle>
          <a:p>
            <a:pPr eaLnBrk="1" latinLnBrk="0" hangingPunct="1"/>
            <a:r>
              <a:rPr lang="tr-TR"/>
              <a:t>Asıl başlık stili için tıklatın</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Özel Yerleşim">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pPr eaLnBrk="1" latinLnBrk="0" hangingPunct="1"/>
            <a:r>
              <a:rPr lang="tr-TR"/>
              <a:t>Asıl başlık stili için tıklatın</a:t>
            </a:r>
            <a:endParaRPr/>
          </a:p>
        </p:txBody>
      </p:sp>
      <p:sp>
        <p:nvSpPr>
          <p:cNvPr id="3" name="Rectangle 2"/>
          <p:cNvSpPr>
            <a:spLocks noGrp="1"/>
          </p:cNvSpPr>
          <p:nvPr>
            <p:ph type="dt" sz="half" idx="10"/>
          </p:nvPr>
        </p:nvSpPr>
        <p:spPr/>
        <p:txBody>
          <a:bodyPr/>
          <a:lstStyle/>
          <a:p>
            <a:fld id="{E4606EA6-EFEA-4C30-9264-4F9291A5780D}" type="datetime1">
              <a:pPr/>
              <a:t>13.05.2024</a:t>
            </a:fld>
            <a:endParaRPr kumimoji="0" lang="tr-TR" dirty="0"/>
          </a:p>
        </p:txBody>
      </p:sp>
      <p:sp>
        <p:nvSpPr>
          <p:cNvPr id="4" name="Rectangle 3"/>
          <p:cNvSpPr>
            <a:spLocks noGrp="1"/>
          </p:cNvSpPr>
          <p:nvPr>
            <p:ph type="ftr" sz="quarter" idx="11"/>
          </p:nvPr>
        </p:nvSpPr>
        <p:spPr/>
        <p:txBody>
          <a:bodyPr/>
          <a:lstStyle/>
          <a:p>
            <a:endParaRPr kumimoji="0" lang="tr-TR" dirty="0"/>
          </a:p>
        </p:txBody>
      </p:sp>
      <p:sp>
        <p:nvSpPr>
          <p:cNvPr id="5" name="Rectangle 4"/>
          <p:cNvSpPr>
            <a:spLocks noGrp="1"/>
          </p:cNvSpPr>
          <p:nvPr>
            <p:ph type="sldNum" sz="quarter" idx="12"/>
          </p:nvPr>
        </p:nvSpPr>
        <p:spPr/>
        <p:txBody>
          <a:bodyPr/>
          <a:lstStyle/>
          <a:p>
            <a:pPr algn="ctr"/>
            <a:fld id="{8F82E0A0-C266-4798-8C8F-B9F91E9DA37E}" type="slidenum">
              <a:rPr kumimoji="0" lang="tr-TR" sz="1400" b="1">
                <a:solidFill>
                  <a:srgbClr val="FFFFFF"/>
                </a:solidFill>
              </a:rPr>
              <a:pPr algn="ctr"/>
              <a:t>‹#›</a:t>
            </a:fld>
            <a:endParaRPr kumimoji="0" lang="tr-TR" dirty="0"/>
          </a:p>
        </p:txBody>
      </p:sp>
      <p:sp>
        <p:nvSpPr>
          <p:cNvPr id="7" name="Rectangle 6"/>
          <p:cNvSpPr>
            <a:spLocks noGrp="1"/>
          </p:cNvSpPr>
          <p:nvPr>
            <p:ph sz="quarter" idx="13"/>
          </p:nvPr>
        </p:nvSpPr>
        <p:spPr>
          <a:xfrm>
            <a:off x="609600" y="1352550"/>
            <a:ext cx="8153400" cy="3276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eaLnBrk="1" latinLnBrk="0" hangingPunct="1">
              <a:buNone/>
              <a:defRPr kumimoji="0" lang="tr-TR" sz="2800">
                <a:solidFill>
                  <a:schemeClr val="tx2"/>
                </a:solidFill>
              </a:defRPr>
            </a:lvl1pPr>
            <a:lvl2pPr eaLnBrk="1" latinLnBrk="0" hangingPunct="1">
              <a:buNone/>
              <a:defRPr kumimoji="0" lang="tr-TR" sz="1800">
                <a:solidFill>
                  <a:schemeClr val="tx1">
                    <a:tint val="75000"/>
                  </a:schemeClr>
                </a:solidFill>
              </a:defRPr>
            </a:lvl2pPr>
            <a:lvl3pPr eaLnBrk="1" latinLnBrk="0" hangingPunct="1">
              <a:buNone/>
              <a:defRPr kumimoji="0" lang="tr-TR" sz="1600">
                <a:solidFill>
                  <a:schemeClr val="tx1">
                    <a:tint val="75000"/>
                  </a:schemeClr>
                </a:solidFill>
              </a:defRPr>
            </a:lvl3pPr>
            <a:lvl4pPr eaLnBrk="1" latinLnBrk="0" hangingPunct="1">
              <a:buNone/>
              <a:defRPr kumimoji="0" lang="tr-TR" sz="1400">
                <a:solidFill>
                  <a:schemeClr val="tx1">
                    <a:tint val="75000"/>
                  </a:schemeClr>
                </a:solidFill>
              </a:defRPr>
            </a:lvl4pPr>
            <a:lvl5pPr eaLnBrk="1" latinLnBrk="0" hangingPunct="1">
              <a:buNone/>
              <a:defRPr kumimoji="0" lang="tr-TR" sz="1400">
                <a:solidFill>
                  <a:schemeClr val="tx1">
                    <a:tint val="75000"/>
                  </a:schemeClr>
                </a:solidFill>
              </a:defRPr>
            </a:lvl5pPr>
            <a:extLst/>
          </a:lstStyle>
          <a:p>
            <a:pPr lvl="0" eaLnBrk="1" latinLnBrk="0" hangingPunct="1"/>
            <a:r>
              <a:rPr lang="tr-TR"/>
              <a:t>Asıl metin stillerini düzenlemek için tıklatın</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tr-TR" dirty="0"/>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tr-TR" dirty="0"/>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tr-TR" dirty="0"/>
          </a:p>
        </p:txBody>
      </p:sp>
      <p:sp>
        <p:nvSpPr>
          <p:cNvPr id="2" name="Title 1"/>
          <p:cNvSpPr>
            <a:spLocks noGrp="1"/>
          </p:cNvSpPr>
          <p:nvPr>
            <p:ph type="title" hasCustomPrompt="1"/>
          </p:nvPr>
        </p:nvSpPr>
        <p:spPr>
          <a:xfrm>
            <a:off x="1371600" y="1200150"/>
            <a:ext cx="7620000" cy="742950"/>
          </a:xfrm>
        </p:spPr>
        <p:txBody>
          <a:bodyPr/>
          <a:lstStyle>
            <a:lvl1pPr algn="l" eaLnBrk="1" latinLnBrk="0" hangingPunct="1">
              <a:buNone/>
              <a:defRPr kumimoji="0" lang="tr-TR" sz="4400" b="0" cap="none">
                <a:solidFill>
                  <a:srgbClr val="FFFFFF"/>
                </a:solidFill>
              </a:defRPr>
            </a:lvl1pPr>
            <a:extLst/>
          </a:lstStyle>
          <a:p>
            <a:r>
              <a:rPr kumimoji="0" lang="tr-TR"/>
              <a:t>Ana başlık stilini düzenlemek için tıklatın</a:t>
            </a:r>
          </a:p>
        </p:txBody>
      </p:sp>
      <p:sp>
        <p:nvSpPr>
          <p:cNvPr id="12" name="Date Placeholder 11"/>
          <p:cNvSpPr>
            <a:spLocks noGrp="1"/>
          </p:cNvSpPr>
          <p:nvPr>
            <p:ph type="dt" sz="half" idx="10"/>
          </p:nvPr>
        </p:nvSpPr>
        <p:spPr/>
        <p:txBody>
          <a:bodyPr/>
          <a:lstStyle/>
          <a:p>
            <a:fld id="{6FCF9F07-3BC7-4570-B054-79111B0A380C}" type="datetime1">
              <a:pPr/>
              <a:t>13.05.2024</a:t>
            </a:fld>
            <a:endParaRPr kumimoji="0" lang="tr-TR" dirty="0"/>
          </a:p>
        </p:txBody>
      </p:sp>
      <p:sp>
        <p:nvSpPr>
          <p:cNvPr id="13" name="Slide Number Placeholder 12"/>
          <p:cNvSpPr>
            <a:spLocks noGrp="1"/>
          </p:cNvSpPr>
          <p:nvPr>
            <p:ph type="sldNum" sz="quarter" idx="11"/>
          </p:nvPr>
        </p:nvSpPr>
        <p:spPr>
          <a:xfrm>
            <a:off x="0" y="1314450"/>
            <a:ext cx="1295400" cy="526257"/>
          </a:xfrm>
        </p:spPr>
        <p:txBody>
          <a:bodyPr>
            <a:noAutofit/>
          </a:bodyPr>
          <a:lstStyle>
            <a:lvl1pPr eaLnBrk="1" latinLnBrk="0" hangingPunct="1">
              <a:defRPr kumimoji="0" lang="tr-TR" sz="2400">
                <a:solidFill>
                  <a:srgbClr val="FFFFFF"/>
                </a:solidFill>
              </a:defRPr>
            </a:lvl1pPr>
            <a:extLst/>
          </a:lstStyle>
          <a:p>
            <a:pPr algn="ctr"/>
            <a:fld id="{8F82E0A0-C266-4798-8C8F-B9F91E9DA37E}" type="slidenum">
              <a:rPr kumimoji="0" lang="tr-TR" sz="2400" b="1">
                <a:solidFill>
                  <a:srgbClr val="FFFFFF"/>
                </a:solidFill>
              </a:rPr>
              <a:pPr algn="ctr"/>
              <a:t>‹#›</a:t>
            </a:fld>
            <a:endParaRPr kumimoji="0" lang="tr-TR" sz="2400" dirty="0">
              <a:solidFill>
                <a:srgbClr val="FFFFFF"/>
              </a:solidFill>
            </a:endParaRPr>
          </a:p>
        </p:txBody>
      </p:sp>
      <p:sp>
        <p:nvSpPr>
          <p:cNvPr id="14" name="Footer Placeholder 13"/>
          <p:cNvSpPr>
            <a:spLocks noGrp="1"/>
          </p:cNvSpPr>
          <p:nvPr>
            <p:ph type="ftr" sz="quarter" idx="12"/>
          </p:nvPr>
        </p:nvSpPr>
        <p:spPr/>
        <p:txBody>
          <a:bodyPr/>
          <a:lstStyle/>
          <a:p>
            <a:endParaRPr kumimoji="0" lang="tr-T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tr-TR"/>
              <a:t>Asıl başlık stili için tıklatın</a:t>
            </a:r>
            <a:endParaRPr/>
          </a:p>
        </p:txBody>
      </p:sp>
      <p:sp>
        <p:nvSpPr>
          <p:cNvPr id="9" name="Content Placeholder 8"/>
          <p:cNvSpPr>
            <a:spLocks noGrp="1"/>
          </p:cNvSpPr>
          <p:nvPr>
            <p:ph sz="quarter" idx="13"/>
          </p:nvPr>
        </p:nvSpPr>
        <p:spPr>
          <a:xfrm>
            <a:off x="609600" y="1352551"/>
            <a:ext cx="3886200" cy="3268624"/>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a:p>
        </p:txBody>
      </p:sp>
      <p:sp>
        <p:nvSpPr>
          <p:cNvPr id="11" name="Content Placeholder 10"/>
          <p:cNvSpPr>
            <a:spLocks noGrp="1"/>
          </p:cNvSpPr>
          <p:nvPr>
            <p:ph sz="quarter" idx="14"/>
          </p:nvPr>
        </p:nvSpPr>
        <p:spPr>
          <a:xfrm>
            <a:off x="4844901" y="1352549"/>
            <a:ext cx="3886200" cy="3268625"/>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a:p>
        </p:txBody>
      </p:sp>
      <p:sp>
        <p:nvSpPr>
          <p:cNvPr id="8" name="Date Placeholder 7"/>
          <p:cNvSpPr>
            <a:spLocks noGrp="1"/>
          </p:cNvSpPr>
          <p:nvPr>
            <p:ph type="dt" sz="half" idx="15"/>
          </p:nvPr>
        </p:nvSpPr>
        <p:spPr/>
        <p:txBody>
          <a:bodyPr rtlCol="0"/>
          <a:lstStyle/>
          <a:p>
            <a:fld id="{E4606EA6-EFEA-4C30-9264-4F9291A5780D}" type="datetime1">
              <a:pPr/>
              <a:t>13.05.2024</a:t>
            </a:fld>
            <a:endParaRPr kumimoji="0" lang="tr-TR" dirty="0"/>
          </a:p>
        </p:txBody>
      </p:sp>
      <p:sp>
        <p:nvSpPr>
          <p:cNvPr id="10" name="Slide Number Placeholder 9"/>
          <p:cNvSpPr>
            <a:spLocks noGrp="1"/>
          </p:cNvSpPr>
          <p:nvPr>
            <p:ph type="sldNum" sz="quarter" idx="16"/>
          </p:nvPr>
        </p:nvSpPr>
        <p:spPr/>
        <p:txBody>
          <a:bodyPr rtlCol="0"/>
          <a:lstStyle/>
          <a:p>
            <a:pPr algn="ctr"/>
            <a:fld id="{8F82E0A0-C266-4798-8C8F-B9F91E9DA37E}" type="slidenum">
              <a:rPr kumimoji="0" lang="tr-TR" sz="1400" b="1">
                <a:solidFill>
                  <a:srgbClr val="FFFFFF"/>
                </a:solidFill>
              </a:rPr>
              <a:pPr algn="ctr"/>
              <a:t>‹#›</a:t>
            </a:fld>
            <a:endParaRPr kumimoji="0" lang="tr-TR" dirty="0"/>
          </a:p>
        </p:txBody>
      </p:sp>
      <p:sp>
        <p:nvSpPr>
          <p:cNvPr id="12" name="Footer Placeholder 11"/>
          <p:cNvSpPr>
            <a:spLocks noGrp="1"/>
          </p:cNvSpPr>
          <p:nvPr>
            <p:ph type="ftr" sz="quarter" idx="17"/>
          </p:nvPr>
        </p:nvSpPr>
        <p:spPr/>
        <p:txBody>
          <a:bodyPr rtlCol="0"/>
          <a:lstStyle/>
          <a:p>
            <a:endParaRPr kumimoji="0"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eaLnBrk="1" latinLnBrk="0" hangingPunct="1">
              <a:defRPr kumimoji="0" lang="tr-TR"/>
            </a:lvl1pPr>
            <a:extLst/>
          </a:lstStyle>
          <a:p>
            <a:pPr eaLnBrk="1" latinLnBrk="0" hangingPunct="1"/>
            <a:r>
              <a:rPr lang="tr-TR"/>
              <a:t>Asıl başlık stili için tıklatın</a:t>
            </a:r>
            <a:endParaRPr/>
          </a:p>
        </p:txBody>
      </p:sp>
      <p:sp>
        <p:nvSpPr>
          <p:cNvPr id="11" name="Content Placeholder 10"/>
          <p:cNvSpPr>
            <a:spLocks noGrp="1"/>
          </p:cNvSpPr>
          <p:nvPr>
            <p:ph sz="quarter" idx="13"/>
          </p:nvPr>
        </p:nvSpPr>
        <p:spPr>
          <a:xfrm>
            <a:off x="609600" y="1919818"/>
            <a:ext cx="3886200" cy="26289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a:p>
        </p:txBody>
      </p:sp>
      <p:sp>
        <p:nvSpPr>
          <p:cNvPr id="13" name="Content Placeholder 12"/>
          <p:cNvSpPr>
            <a:spLocks noGrp="1"/>
          </p:cNvSpPr>
          <p:nvPr>
            <p:ph sz="quarter" idx="14"/>
          </p:nvPr>
        </p:nvSpPr>
        <p:spPr>
          <a:xfrm>
            <a:off x="4800600" y="1919818"/>
            <a:ext cx="3886200" cy="26289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a:p>
        </p:txBody>
      </p:sp>
      <p:sp>
        <p:nvSpPr>
          <p:cNvPr id="10" name="Date Placeholder 9"/>
          <p:cNvSpPr>
            <a:spLocks noGrp="1"/>
          </p:cNvSpPr>
          <p:nvPr>
            <p:ph type="dt" sz="half" idx="15"/>
          </p:nvPr>
        </p:nvSpPr>
        <p:spPr/>
        <p:txBody>
          <a:bodyPr rtlCol="0"/>
          <a:lstStyle/>
          <a:p>
            <a:fld id="{E4606EA6-EFEA-4C30-9264-4F9291A5780D}" type="datetime1">
              <a:pPr/>
              <a:t>13.05.2024</a:t>
            </a:fld>
            <a:endParaRPr kumimoji="0" lang="tr-TR" dirty="0"/>
          </a:p>
        </p:txBody>
      </p:sp>
      <p:sp>
        <p:nvSpPr>
          <p:cNvPr id="12" name="Slide Number Placeholder 11"/>
          <p:cNvSpPr>
            <a:spLocks noGrp="1"/>
          </p:cNvSpPr>
          <p:nvPr>
            <p:ph type="sldNum" sz="quarter" idx="16"/>
          </p:nvPr>
        </p:nvSpPr>
        <p:spPr/>
        <p:txBody>
          <a:bodyPr rtlCol="0"/>
          <a:lstStyle/>
          <a:p>
            <a:pPr algn="ctr"/>
            <a:fld id="{8F82E0A0-C266-4798-8C8F-B9F91E9DA37E}" type="slidenum">
              <a:rPr kumimoji="0" lang="tr-TR" sz="1400" b="1">
                <a:solidFill>
                  <a:srgbClr val="FFFFFF"/>
                </a:solidFill>
              </a:rPr>
              <a:pPr algn="ctr"/>
              <a:t>‹#›</a:t>
            </a:fld>
            <a:endParaRPr kumimoji="0" lang="tr-TR" dirty="0"/>
          </a:p>
        </p:txBody>
      </p:sp>
      <p:sp>
        <p:nvSpPr>
          <p:cNvPr id="14" name="Footer Placeholder 13"/>
          <p:cNvSpPr>
            <a:spLocks noGrp="1"/>
          </p:cNvSpPr>
          <p:nvPr>
            <p:ph type="ftr" sz="quarter" idx="17"/>
          </p:nvPr>
        </p:nvSpPr>
        <p:spPr/>
        <p:txBody>
          <a:bodyPr rtlCol="0"/>
          <a:lstStyle/>
          <a:p>
            <a:endParaRPr kumimoji="0" lang="tr-TR" dirty="0"/>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eaLnBrk="1" latinLnBrk="0" hangingPunct="1">
              <a:buFontTx/>
              <a:buNone/>
              <a:defRPr kumimoji="0" lang="tr-TR" sz="2000" b="1">
                <a:solidFill>
                  <a:srgbClr val="FFFFFF"/>
                </a:solidFill>
              </a:defRPr>
            </a:lvl1pPr>
            <a:extLst/>
          </a:lstStyle>
          <a:p>
            <a:pPr lvl="0" eaLnBrk="1" latinLnBrk="0" hangingPunct="1"/>
            <a:r>
              <a:rPr lang="tr-TR"/>
              <a:t>Asıl metin stillerini düzenlemek için tıklatın</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eaLnBrk="1" latinLnBrk="0" hangingPunct="1">
              <a:buFontTx/>
              <a:buNone/>
              <a:defRPr kumimoji="0" lang="tr-TR" sz="2000" b="1">
                <a:solidFill>
                  <a:srgbClr val="FFFFFF"/>
                </a:solidFill>
              </a:defRPr>
            </a:lvl1pPr>
            <a:extLst/>
          </a:lstStyle>
          <a:p>
            <a:pPr lvl="0" eaLnBrk="1" latinLnBrk="0" hangingPunct="1"/>
            <a:r>
              <a:rPr lang="tr-TR"/>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tr-TR"/>
              <a:t>Asıl başlık stili için tıklatın</a:t>
            </a:r>
            <a:endParaRPr/>
          </a:p>
        </p:txBody>
      </p:sp>
      <p:sp>
        <p:nvSpPr>
          <p:cNvPr id="3" name="Date Placeholder 2"/>
          <p:cNvSpPr>
            <a:spLocks noGrp="1"/>
          </p:cNvSpPr>
          <p:nvPr>
            <p:ph type="dt" sz="half" idx="10"/>
          </p:nvPr>
        </p:nvSpPr>
        <p:spPr/>
        <p:txBody>
          <a:bodyPr/>
          <a:lstStyle/>
          <a:p>
            <a:fld id="{6DFADB5D-B7A0-47E3-AD2D-B1A6F8614213}" type="datetime1">
              <a:pPr/>
              <a:t>13.05.2024</a:t>
            </a:fld>
            <a:endParaRPr kumimoji="0" lang="tr-TR" dirty="0"/>
          </a:p>
        </p:txBody>
      </p:sp>
      <p:sp>
        <p:nvSpPr>
          <p:cNvPr id="4" name="Footer Placeholder 3"/>
          <p:cNvSpPr>
            <a:spLocks noGrp="1"/>
          </p:cNvSpPr>
          <p:nvPr>
            <p:ph type="ftr" sz="quarter" idx="11"/>
          </p:nvPr>
        </p:nvSpPr>
        <p:spPr/>
        <p:txBody>
          <a:bodyPr/>
          <a:lstStyle/>
          <a:p>
            <a:endParaRPr kumimoji="0" lang="tr-TR" dirty="0"/>
          </a:p>
        </p:txBody>
      </p:sp>
      <p:sp>
        <p:nvSpPr>
          <p:cNvPr id="5" name="Slide Number Placeholder 4"/>
          <p:cNvSpPr>
            <a:spLocks noGrp="1"/>
          </p:cNvSpPr>
          <p:nvPr>
            <p:ph type="sldNum" sz="quarter" idx="12"/>
          </p:nvPr>
        </p:nvSpPr>
        <p:spPr/>
        <p:txBody>
          <a:bodyPr/>
          <a:lstStyle>
            <a:lvl1pPr eaLnBrk="1" latinLnBrk="0" hangingPunct="1">
              <a:defRPr kumimoji="0" lang="tr-TR">
                <a:solidFill>
                  <a:srgbClr val="FFFFFF"/>
                </a:solidFill>
              </a:defRPr>
            </a:lvl1pPr>
            <a:extLst/>
          </a:lstStyle>
          <a:p>
            <a:fld id="{A3F7CB7D-F184-43C7-B6FD-03D728E1BBFF}" type="slidenum">
              <a:rPr kumimoji="0" lang="tr-TR">
                <a:solidFill>
                  <a:srgbClr val="FFFFFF"/>
                </a:solidFill>
              </a:rPr>
              <a:pPr/>
              <a:t>‹#›</a:t>
            </a:fld>
            <a:endParaRPr kumimoji="0" lang="tr-TR"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68126-03FC-49C0-B9B8-2B561CCC3D90}" type="datetime1">
              <a:pPr/>
              <a:t>13.05.2024</a:t>
            </a:fld>
            <a:endParaRPr kumimoji="0" lang="tr-TR" dirty="0"/>
          </a:p>
        </p:txBody>
      </p:sp>
      <p:sp>
        <p:nvSpPr>
          <p:cNvPr id="3" name="Footer Placeholder 2"/>
          <p:cNvSpPr>
            <a:spLocks noGrp="1"/>
          </p:cNvSpPr>
          <p:nvPr>
            <p:ph type="ftr" sz="quarter" idx="11"/>
          </p:nvPr>
        </p:nvSpPr>
        <p:spPr/>
        <p:txBody>
          <a:bodyPr/>
          <a:lstStyle/>
          <a:p>
            <a:endParaRPr kumimoji="0" lang="tr-TR" dirty="0"/>
          </a:p>
        </p:txBody>
      </p:sp>
      <p:sp>
        <p:nvSpPr>
          <p:cNvPr id="4" name="Slide Number Placeholder 3"/>
          <p:cNvSpPr>
            <a:spLocks noGrp="1"/>
          </p:cNvSpPr>
          <p:nvPr>
            <p:ph type="sldNum" sz="quarter" idx="12"/>
          </p:nvPr>
        </p:nvSpPr>
        <p:spPr>
          <a:xfrm>
            <a:off x="0" y="4686300"/>
            <a:ext cx="533400" cy="285750"/>
          </a:xfrm>
        </p:spPr>
        <p:txBody>
          <a:bodyPr/>
          <a:lstStyle>
            <a:lvl1pPr eaLnBrk="1" latinLnBrk="0" hangingPunct="1">
              <a:defRPr kumimoji="0" lang="tr-TR">
                <a:solidFill>
                  <a:schemeClr val="tx2"/>
                </a:solidFill>
              </a:defRPr>
            </a:lvl1pPr>
            <a:extLst/>
          </a:lstStyle>
          <a:p>
            <a:fld id="{A3F7CB7D-F184-43C7-B6FD-03D728E1BBFF}" type="slidenum">
              <a:rPr kumimoji="0" lang="tr-TR">
                <a:solidFill>
                  <a:schemeClr val="tx2"/>
                </a:solidFill>
              </a:rPr>
              <a:pPr/>
              <a:t>‹#›</a:t>
            </a:fld>
            <a:endParaRPr kumimoji="0" lang="tr-TR"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çerik, Açıklama Yazılı">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eaLnBrk="1" latinLnBrk="0" hangingPunct="1">
              <a:buNone/>
              <a:defRPr kumimoji="0" lang="tr-TR" sz="4200" b="0"/>
            </a:lvl1pPr>
            <a:extLst/>
          </a:lstStyle>
          <a:p>
            <a:pPr eaLnBrk="1" latinLnBrk="0" hangingPunct="1"/>
            <a:r>
              <a:rPr lang="tr-TR"/>
              <a:t>Asıl başlık stili için tıklatın</a:t>
            </a:r>
            <a:endParaRPr/>
          </a:p>
        </p:txBody>
      </p:sp>
      <p:sp>
        <p:nvSpPr>
          <p:cNvPr id="5" name="Date Placeholder 4"/>
          <p:cNvSpPr>
            <a:spLocks noGrp="1"/>
          </p:cNvSpPr>
          <p:nvPr>
            <p:ph type="dt" sz="half" idx="10"/>
          </p:nvPr>
        </p:nvSpPr>
        <p:spPr/>
        <p:txBody>
          <a:bodyPr/>
          <a:lstStyle/>
          <a:p>
            <a:fld id="{F49A8198-4617-485E-9585-4840B69DBBA6}" type="datetime1">
              <a:pPr/>
              <a:t>13.05.2024</a:t>
            </a:fld>
            <a:endParaRPr kumimoji="0" lang="tr-TR" dirty="0"/>
          </a:p>
        </p:txBody>
      </p:sp>
      <p:sp>
        <p:nvSpPr>
          <p:cNvPr id="6" name="Footer Placeholder 5"/>
          <p:cNvSpPr>
            <a:spLocks noGrp="1"/>
          </p:cNvSpPr>
          <p:nvPr>
            <p:ph type="ftr" sz="quarter" idx="11"/>
          </p:nvPr>
        </p:nvSpPr>
        <p:spPr/>
        <p:txBody>
          <a:bodyPr/>
          <a:lstStyle/>
          <a:p>
            <a:endParaRPr kumimoji="0" lang="tr-TR" dirty="0"/>
          </a:p>
        </p:txBody>
      </p:sp>
      <p:sp>
        <p:nvSpPr>
          <p:cNvPr id="7" name="Slide Number Placeholder 6"/>
          <p:cNvSpPr>
            <a:spLocks noGrp="1"/>
          </p:cNvSpPr>
          <p:nvPr>
            <p:ph type="sldNum" sz="quarter" idx="12"/>
          </p:nvPr>
        </p:nvSpPr>
        <p:spPr/>
        <p:txBody>
          <a:bodyPr/>
          <a:lstStyle>
            <a:lvl1pPr eaLnBrk="1" latinLnBrk="0" hangingPunct="1">
              <a:defRPr kumimoji="0" lang="tr-TR">
                <a:solidFill>
                  <a:srgbClr val="FFFFFF"/>
                </a:solidFill>
              </a:defRPr>
            </a:lvl1pPr>
            <a:extLst/>
          </a:lstStyle>
          <a:p>
            <a:fld id="{A3F7CB7D-F184-43C7-B6FD-03D728E1BBFF}" type="slidenum">
              <a:rPr kumimoji="0" lang="tr-TR">
                <a:solidFill>
                  <a:srgbClr val="FFFFFF"/>
                </a:solidFill>
              </a:rPr>
              <a:pPr/>
              <a:t>‹#›</a:t>
            </a:fld>
            <a:endParaRPr kumimoji="0" lang="tr-TR" dirty="0">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eaLnBrk="1" latinLnBrk="0" hangingPunct="1">
              <a:spcAft>
                <a:spcPts val="1000"/>
              </a:spcAft>
              <a:buNone/>
              <a:defRPr kumimoji="0" lang="tr-TR" sz="1800"/>
            </a:lvl1pPr>
            <a:lvl2pPr eaLnBrk="1" latinLnBrk="0" hangingPunct="1">
              <a:buNone/>
              <a:defRPr kumimoji="0" lang="tr-TR" sz="1200"/>
            </a:lvl2pPr>
            <a:lvl3pPr eaLnBrk="1" latinLnBrk="0" hangingPunct="1">
              <a:buNone/>
              <a:defRPr kumimoji="0" lang="tr-TR" sz="1000"/>
            </a:lvl3pPr>
            <a:lvl4pPr eaLnBrk="1" latinLnBrk="0" hangingPunct="1">
              <a:buNone/>
              <a:defRPr kumimoji="0" lang="tr-TR" sz="900"/>
            </a:lvl4pPr>
            <a:lvl5pPr eaLnBrk="1" latinLnBrk="0" hangingPunct="1">
              <a:buNone/>
              <a:defRPr kumimoji="0" lang="tr-TR" sz="900"/>
            </a:lvl5pPr>
            <a:extLst/>
          </a:lstStyle>
          <a:p>
            <a:pPr lvl="0" eaLnBrk="1" latinLnBrk="0" hangingPunct="1"/>
            <a:r>
              <a:rPr lang="tr-TR"/>
              <a:t>Asıl metin stillerini düzenlemek için tıklatın</a:t>
            </a:r>
          </a:p>
        </p:txBody>
      </p:sp>
      <p:sp>
        <p:nvSpPr>
          <p:cNvPr id="9" name="Content Placeholder 8"/>
          <p:cNvSpPr>
            <a:spLocks noGrp="1"/>
          </p:cNvSpPr>
          <p:nvPr>
            <p:ph sz="quarter" idx="13"/>
          </p:nvPr>
        </p:nvSpPr>
        <p:spPr>
          <a:xfrm>
            <a:off x="2362200" y="1428750"/>
            <a:ext cx="6400800" cy="32004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Resim, Açıklama Yazılı">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eaLnBrk="1" latinLnBrk="0" hangingPunct="1">
              <a:buNone/>
              <a:defRPr kumimoji="0" lang="tr-TR" sz="3200"/>
            </a:lvl1pPr>
            <a:extLst/>
          </a:lstStyle>
          <a:p>
            <a:r>
              <a:rPr kumimoji="0" lang="tr-TR" dirty="0"/>
              <a:t>Resim eklemek için simgeyi tıklatın</a:t>
            </a:r>
          </a:p>
        </p:txBody>
      </p:sp>
      <p:sp>
        <p:nvSpPr>
          <p:cNvPr id="4" name="Text Placeholder 3"/>
          <p:cNvSpPr>
            <a:spLocks noGrp="1"/>
          </p:cNvSpPr>
          <p:nvPr>
            <p:ph type="body" sz="half" idx="2"/>
          </p:nvPr>
        </p:nvSpPr>
        <p:spPr>
          <a:xfrm>
            <a:off x="1600200" y="4114800"/>
            <a:ext cx="7315200" cy="514350"/>
          </a:xfrm>
        </p:spPr>
        <p:txBody>
          <a:bodyPr/>
          <a:lstStyle>
            <a:lvl1pPr marL="0" indent="0" eaLnBrk="1" latinLnBrk="0" hangingPunct="1">
              <a:buFontTx/>
              <a:buNone/>
              <a:defRPr kumimoji="0" lang="tr-TR" sz="1700"/>
            </a:lvl1pPr>
            <a:lvl2pPr eaLnBrk="1" latinLnBrk="0" hangingPunct="1">
              <a:buFontTx/>
              <a:buNone/>
              <a:defRPr kumimoji="0" lang="tr-TR" sz="1200"/>
            </a:lvl2pPr>
            <a:lvl3pPr eaLnBrk="1" latinLnBrk="0" hangingPunct="1">
              <a:buFontTx/>
              <a:buNone/>
              <a:defRPr kumimoji="0" lang="tr-TR" sz="1000"/>
            </a:lvl3pPr>
            <a:lvl4pPr eaLnBrk="1" latinLnBrk="0" hangingPunct="1">
              <a:buFontTx/>
              <a:buNone/>
              <a:defRPr kumimoji="0" lang="tr-TR" sz="900"/>
            </a:lvl4pPr>
            <a:lvl5pPr eaLnBrk="1" latinLnBrk="0" hangingPunct="1">
              <a:buFontTx/>
              <a:buNone/>
              <a:defRPr kumimoji="0" lang="tr-TR" sz="900"/>
            </a:lvl5pPr>
            <a:extLst/>
          </a:lstStyle>
          <a:p>
            <a:pPr lvl="0" eaLnBrk="1" latinLnBrk="0" hangingPunct="1"/>
            <a:r>
              <a:rPr lang="tr-TR"/>
              <a:t>Asıl metin stillerini düzenlemek için tıklatın</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tr-TR" dirty="0"/>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tr-TR" dirty="0"/>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tr-TR" dirty="0"/>
          </a:p>
        </p:txBody>
      </p:sp>
      <p:sp>
        <p:nvSpPr>
          <p:cNvPr id="2" name="Title 1"/>
          <p:cNvSpPr>
            <a:spLocks noGrp="1"/>
          </p:cNvSpPr>
          <p:nvPr>
            <p:ph type="title"/>
          </p:nvPr>
        </p:nvSpPr>
        <p:spPr>
          <a:xfrm>
            <a:off x="1600200" y="3543300"/>
            <a:ext cx="7315200" cy="457200"/>
          </a:xfrm>
        </p:spPr>
        <p:txBody>
          <a:bodyPr anchor="ctr"/>
          <a:lstStyle>
            <a:lvl1pPr algn="l" eaLnBrk="1" latinLnBrk="0" hangingPunct="1">
              <a:buNone/>
              <a:defRPr kumimoji="0" lang="tr-TR" sz="2800" b="0">
                <a:solidFill>
                  <a:srgbClr val="FFFFFF"/>
                </a:solidFill>
              </a:defRPr>
            </a:lvl1pPr>
            <a:extLst/>
          </a:lstStyle>
          <a:p>
            <a:pPr eaLnBrk="1" latinLnBrk="0" hangingPunct="1"/>
            <a:r>
              <a:rPr lang="tr-TR"/>
              <a:t>Asıl başlık stili için tıklatın</a:t>
            </a:r>
            <a:endParaRPr/>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tr-TR" dirty="0"/>
          </a:p>
        </p:txBody>
      </p:sp>
      <p:sp>
        <p:nvSpPr>
          <p:cNvPr id="12" name="Date Placeholder 11"/>
          <p:cNvSpPr>
            <a:spLocks noGrp="1"/>
          </p:cNvSpPr>
          <p:nvPr>
            <p:ph type="dt" sz="half" idx="10"/>
          </p:nvPr>
        </p:nvSpPr>
        <p:spPr>
          <a:xfrm>
            <a:off x="6248400" y="4686300"/>
            <a:ext cx="2667000" cy="273844"/>
          </a:xfrm>
        </p:spPr>
        <p:txBody>
          <a:bodyPr rtlCol="0"/>
          <a:lstStyle/>
          <a:p>
            <a:fld id="{E4606EA6-EFEA-4C30-9264-4F9291A5780D}" type="datetime1">
              <a:pPr/>
              <a:t>13.05.2024</a:t>
            </a:fld>
            <a:endParaRPr kumimoji="0" lang="tr-TR" dirty="0"/>
          </a:p>
        </p:txBody>
      </p:sp>
      <p:sp>
        <p:nvSpPr>
          <p:cNvPr id="13" name="Slide Number Placeholder 12"/>
          <p:cNvSpPr>
            <a:spLocks noGrp="1"/>
          </p:cNvSpPr>
          <p:nvPr>
            <p:ph type="sldNum" sz="quarter" idx="11"/>
          </p:nvPr>
        </p:nvSpPr>
        <p:spPr>
          <a:xfrm>
            <a:off x="0" y="3500437"/>
            <a:ext cx="1447800" cy="497684"/>
          </a:xfrm>
        </p:spPr>
        <p:txBody>
          <a:bodyPr rtlCol="0"/>
          <a:lstStyle>
            <a:lvl1pPr eaLnBrk="1" latinLnBrk="0" hangingPunct="1">
              <a:defRPr kumimoji="0" lang="tr-TR" sz="2800"/>
            </a:lvl1pPr>
            <a:extLst/>
          </a:lstStyle>
          <a:p>
            <a:pPr algn="ctr"/>
            <a:fld id="{8F82E0A0-C266-4798-8C8F-B9F91E9DA37E}" type="slidenum">
              <a:rPr kumimoji="0" lang="tr-TR" sz="2800" b="1">
                <a:solidFill>
                  <a:srgbClr val="FFFFFF"/>
                </a:solidFill>
              </a:rPr>
              <a:pPr algn="ctr"/>
              <a:t>‹#›</a:t>
            </a:fld>
            <a:endParaRPr kumimoji="0" lang="tr-TR" sz="2800" dirty="0"/>
          </a:p>
        </p:txBody>
      </p:sp>
      <p:sp>
        <p:nvSpPr>
          <p:cNvPr id="14" name="Footer Placeholder 13"/>
          <p:cNvSpPr>
            <a:spLocks noGrp="1"/>
          </p:cNvSpPr>
          <p:nvPr>
            <p:ph type="ftr" sz="quarter" idx="12"/>
          </p:nvPr>
        </p:nvSpPr>
        <p:spPr>
          <a:xfrm>
            <a:off x="1600200" y="4686155"/>
            <a:ext cx="4572000" cy="273844"/>
          </a:xfrm>
        </p:spPr>
        <p:txBody>
          <a:bodyPr rtlCol="0"/>
          <a:lstStyle/>
          <a:p>
            <a:endParaRPr kumimoji="0" lang="tr-TR"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lang="tr-TR" sz="1400">
                <a:solidFill>
                  <a:schemeClr val="tx2"/>
                </a:solidFill>
              </a:defRPr>
            </a:lvl1pPr>
            <a:extLst/>
          </a:lstStyle>
          <a:p>
            <a:fld id="{E4606EA6-EFEA-4C30-9264-4F9291A5780D}" type="datetime1">
              <a:pPr/>
              <a:t>13.05.2024</a:t>
            </a:fld>
            <a:endParaRPr kumimoji="0" lang="tr-TR" sz="1400" dirty="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lang="tr-TR" sz="1400">
                <a:solidFill>
                  <a:schemeClr val="tx2"/>
                </a:solidFill>
              </a:defRPr>
            </a:lvl1pPr>
            <a:extLst/>
          </a:lstStyle>
          <a:p>
            <a:pPr algn="r"/>
            <a:endParaRPr kumimoji="0" lang="tr-TR" sz="1400" dirty="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tr-TR" dirty="0"/>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tr-TR" dirty="0"/>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tr-TR" dirty="0"/>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eaLnBrk="1" latinLnBrk="0" hangingPunct="1">
              <a:defRPr kumimoji="0" lang="tr-TR" sz="1400" b="1">
                <a:solidFill>
                  <a:srgbClr val="FFFFFF"/>
                </a:solidFill>
              </a:defRPr>
            </a:lvl1pPr>
            <a:extLst/>
          </a:lstStyle>
          <a:p>
            <a:pPr algn="ctr"/>
            <a:fld id="{8F82E0A0-C266-4798-8C8F-B9F91E9DA37E}" type="slidenum">
              <a:rPr kumimoji="0" lang="tr-TR" sz="1400" b="1">
                <a:solidFill>
                  <a:srgbClr val="FFFFFF"/>
                </a:solidFill>
              </a:rPr>
              <a:pPr algn="ctr"/>
              <a:t>‹#›</a:t>
            </a:fld>
            <a:endParaRPr kumimoji="0" lang="tr-TR" sz="1400" b="1" dirty="0">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p>
            <a:pPr eaLnBrk="1" latinLnBrk="0" hangingPunct="1"/>
            <a:r>
              <a:rPr kumimoji="0" lang="tr-TR"/>
              <a:t>Asıl başlık stili için tıklatın</a:t>
            </a:r>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kumimoji="0" lang="tr-TR"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kumimoji="0" lang="tr-T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lang="tr-T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lang="tr-T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lang="tr-T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lang="tr-T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kumimoji="0" lang="tr-T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tr-T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tr-T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tr-TR" sz="1800" kern="1200" baseline="0">
          <a:solidFill>
            <a:schemeClr val="tx1"/>
          </a:solidFill>
          <a:latin typeface="+mn-lt"/>
          <a:ea typeface="+mn-ea"/>
          <a:cs typeface="+mn-cs"/>
        </a:defRPr>
      </a:lvl9pPr>
      <a:extLst/>
    </p:bodyStyle>
    <p:otherStyle>
      <a:lvl1pPr marL="0" algn="l" rtl="0" eaLnBrk="1" latinLnBrk="0" hangingPunct="1">
        <a:defRPr kumimoji="0" lang="tr-TR" kern="1200">
          <a:solidFill>
            <a:schemeClr val="tx1"/>
          </a:solidFill>
          <a:latin typeface="+mn-lt"/>
          <a:ea typeface="+mn-ea"/>
          <a:cs typeface="+mn-cs"/>
        </a:defRPr>
      </a:lvl1pPr>
      <a:lvl2pPr marL="457200" algn="l" rtl="0" eaLnBrk="1" latinLnBrk="0" hangingPunct="1">
        <a:defRPr kumimoji="0" lang="tr-TR" kern="1200">
          <a:solidFill>
            <a:schemeClr val="tx1"/>
          </a:solidFill>
          <a:latin typeface="+mn-lt"/>
          <a:ea typeface="+mn-ea"/>
          <a:cs typeface="+mn-cs"/>
        </a:defRPr>
      </a:lvl2pPr>
      <a:lvl3pPr marL="914400" algn="l" rtl="0" eaLnBrk="1" latinLnBrk="0" hangingPunct="1">
        <a:defRPr kumimoji="0" lang="tr-TR" kern="1200">
          <a:solidFill>
            <a:schemeClr val="tx1"/>
          </a:solidFill>
          <a:latin typeface="+mn-lt"/>
          <a:ea typeface="+mn-ea"/>
          <a:cs typeface="+mn-cs"/>
        </a:defRPr>
      </a:lvl3pPr>
      <a:lvl4pPr marL="1371600" algn="l" rtl="0" eaLnBrk="1" latinLnBrk="0" hangingPunct="1">
        <a:defRPr kumimoji="0" lang="tr-TR" kern="1200">
          <a:solidFill>
            <a:schemeClr val="tx1"/>
          </a:solidFill>
          <a:latin typeface="+mn-lt"/>
          <a:ea typeface="+mn-ea"/>
          <a:cs typeface="+mn-cs"/>
        </a:defRPr>
      </a:lvl4pPr>
      <a:lvl5pPr marL="1828800" algn="l" rtl="0" eaLnBrk="1" latinLnBrk="0" hangingPunct="1">
        <a:defRPr kumimoji="0" lang="tr-TR" kern="1200">
          <a:solidFill>
            <a:schemeClr val="tx1"/>
          </a:solidFill>
          <a:latin typeface="+mn-lt"/>
          <a:ea typeface="+mn-ea"/>
          <a:cs typeface="+mn-cs"/>
        </a:defRPr>
      </a:lvl5pPr>
      <a:lvl6pPr marL="2286000" algn="l" rtl="0" eaLnBrk="1" latinLnBrk="0" hangingPunct="1">
        <a:defRPr kumimoji="0" lang="tr-TR" kern="1200">
          <a:solidFill>
            <a:schemeClr val="tx1"/>
          </a:solidFill>
          <a:latin typeface="+mn-lt"/>
          <a:ea typeface="+mn-ea"/>
          <a:cs typeface="+mn-cs"/>
        </a:defRPr>
      </a:lvl6pPr>
      <a:lvl7pPr marL="2743200" algn="l" rtl="0" eaLnBrk="1" latinLnBrk="0" hangingPunct="1">
        <a:defRPr kumimoji="0" lang="tr-TR" kern="1200">
          <a:solidFill>
            <a:schemeClr val="tx1"/>
          </a:solidFill>
          <a:latin typeface="+mn-lt"/>
          <a:ea typeface="+mn-ea"/>
          <a:cs typeface="+mn-cs"/>
        </a:defRPr>
      </a:lvl7pPr>
      <a:lvl8pPr marL="3200400" algn="l" rtl="0" eaLnBrk="1" latinLnBrk="0" hangingPunct="1">
        <a:defRPr kumimoji="0" lang="tr-TR" kern="1200">
          <a:solidFill>
            <a:schemeClr val="tx1"/>
          </a:solidFill>
          <a:latin typeface="+mn-lt"/>
          <a:ea typeface="+mn-ea"/>
          <a:cs typeface="+mn-cs"/>
        </a:defRPr>
      </a:lvl8pPr>
      <a:lvl9pPr marL="3657600" algn="l" rtl="0" eaLnBrk="1" latinLnBrk="0" hangingPunct="1">
        <a:defRPr kumimoji="0" lang="tr-T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8" Type="http://schemas.openxmlformats.org/officeDocument/2006/relationships/hyperlink" Target="http://ab.org.tr/ab11/bildiri/15.pdf" TargetMode="External"/><Relationship Id="rId3" Type="http://schemas.openxmlformats.org/officeDocument/2006/relationships/hyperlink" Target="http://www.ismailgursoy.com.tr/nesne-yonelimli-programlama-oop-nedir/" TargetMode="External"/><Relationship Id="rId7" Type="http://schemas.openxmlformats.org/officeDocument/2006/relationships/hyperlink" Target="http://ismek.ibb.gov.tr/ismek-el-sanatlari-kurslari/webedition/file/2013_hbo_program_modulleri/nesnetabanliprogramlama1.pdf" TargetMode="External"/><Relationship Id="rId2" Type="http://schemas.openxmlformats.org/officeDocument/2006/relationships/hyperlink" Target="http://tr.wikipedia.org/wiki/Nesne_Y%C3%B6nelimli_Programlama" TargetMode="External"/><Relationship Id="rId1" Type="http://schemas.openxmlformats.org/officeDocument/2006/relationships/slideLayout" Target="../slideLayouts/slideLayout4.xml"/><Relationship Id="rId6" Type="http://schemas.openxmlformats.org/officeDocument/2006/relationships/hyperlink" Target="http://meraklibilisimci.com/2014/03/09/nesne-yonelimli-programlama-mantigi1-oop/" TargetMode="External"/><Relationship Id="rId5" Type="http://schemas.openxmlformats.org/officeDocument/2006/relationships/hyperlink" Target="http://ibrahim-ozdemir.blogcu.com/nesne-yonelimli-programlama-object-oriented-programming-nedir/6544819" TargetMode="External"/><Relationship Id="rId4" Type="http://schemas.openxmlformats.org/officeDocument/2006/relationships/hyperlink" Target="http://ulas.firat.edu.tr/py/index.php/nesne-tabanli-programlama-nedir/"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tr.wikipedia.org/wiki/Bilgi" TargetMode="External"/><Relationship Id="rId2" Type="http://schemas.openxmlformats.org/officeDocument/2006/relationships/hyperlink" Target="http://tr.wikipedia.org/wiki/1960" TargetMode="External"/><Relationship Id="rId1" Type="http://schemas.openxmlformats.org/officeDocument/2006/relationships/slideLayout" Target="../slideLayouts/slideLayout4.xml"/><Relationship Id="rId6" Type="http://schemas.openxmlformats.org/officeDocument/2006/relationships/hyperlink" Target="http://tr.wikipedia.org/wiki/Kal%C4%B1t%C4%B1m_(programlama)" TargetMode="External"/><Relationship Id="rId5" Type="http://schemas.openxmlformats.org/officeDocument/2006/relationships/hyperlink" Target="http://tr.wikipedia.org/wiki/%C3%87ok_bi%C3%A7imlilik" TargetMode="External"/><Relationship Id="rId4" Type="http://schemas.openxmlformats.org/officeDocument/2006/relationships/hyperlink" Target="http://tr.wikipedia.org/wiki/Veri_soyutlama"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tr.wikipedia.org/wiki/Yordamsal_programlama"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 name="Rectangle 2"/>
          <p:cNvSpPr>
            <a:spLocks noGrp="1"/>
          </p:cNvSpPr>
          <p:nvPr>
            <p:ph type="body" sz="half" idx="2"/>
          </p:nvPr>
        </p:nvSpPr>
        <p:spPr>
          <a:xfrm>
            <a:off x="1600200" y="4114800"/>
            <a:ext cx="7315200" cy="1028700"/>
          </a:xfrm>
        </p:spPr>
        <p:txBody>
          <a:bodyPr>
            <a:normAutofit/>
          </a:bodyPr>
          <a:lstStyle/>
          <a:p>
            <a:r>
              <a:rPr lang="tr-TR" sz="1400" b="1" dirty="0">
                <a:latin typeface="Calibri" pitchFamily="34" charset="0"/>
                <a:cs typeface="Calibri" pitchFamily="34" charset="0"/>
              </a:rPr>
              <a:t>KIRIKKALE ÜNİVERSİTESİ FEN BİLİMLERİ ENSTİTÜSÜ</a:t>
            </a:r>
          </a:p>
          <a:p>
            <a:r>
              <a:rPr lang="tr-TR" sz="1400" b="1" dirty="0">
                <a:latin typeface="Calibri" pitchFamily="34" charset="0"/>
                <a:cs typeface="Calibri" pitchFamily="34" charset="0"/>
              </a:rPr>
              <a:t>BİLGİSAYAR MÜHENDİSLİĞİ </a:t>
            </a:r>
          </a:p>
          <a:p>
            <a:r>
              <a:rPr lang="tr-TR" sz="1400" b="1" dirty="0">
                <a:latin typeface="Calibri" pitchFamily="34" charset="0"/>
                <a:cs typeface="Calibri" pitchFamily="34" charset="0"/>
              </a:rPr>
              <a:t>HAKAN KÖR 				DANIŞMAN: Prof. Dr. Hasan ERBAY</a:t>
            </a:r>
          </a:p>
          <a:p>
            <a:endParaRPr lang="tr-TR" sz="2400" b="1" dirty="0">
              <a:latin typeface="Calibri" pitchFamily="34" charset="0"/>
              <a:cs typeface="Calibri" pitchFamily="34" charset="0"/>
            </a:endParaRPr>
          </a:p>
        </p:txBody>
      </p:sp>
      <p:sp>
        <p:nvSpPr>
          <p:cNvPr id="4" name="Rectangle 3"/>
          <p:cNvSpPr>
            <a:spLocks noGrp="1"/>
          </p:cNvSpPr>
          <p:nvPr>
            <p:ph type="title"/>
          </p:nvPr>
        </p:nvSpPr>
        <p:spPr/>
        <p:txBody>
          <a:bodyPr>
            <a:normAutofit fontScale="90000"/>
          </a:bodyPr>
          <a:lstStyle/>
          <a:p>
            <a:r>
              <a:rPr lang="tr-TR" dirty="0"/>
              <a:t>PHP FRAMEWORKLERİN KARŞILAŞTIRILMASI</a:t>
            </a:r>
          </a:p>
        </p:txBody>
      </p:sp>
      <p:pic>
        <p:nvPicPr>
          <p:cNvPr id="6" name="Resim Yer Tutucusu 5"/>
          <p:cNvPicPr>
            <a:picLocks noGrp="1" noChangeAspect="1"/>
          </p:cNvPicPr>
          <p:nvPr>
            <p:ph type="pic" idx="1"/>
          </p:nvPr>
        </p:nvPicPr>
        <p:blipFill rotWithShape="1">
          <a:blip r:embed="rId3">
            <a:extLst>
              <a:ext uri="{28A0092B-C50C-407E-A947-70E740481C1C}">
                <a14:useLocalDpi xmlns:a14="http://schemas.microsoft.com/office/drawing/2010/main" val="0"/>
              </a:ext>
            </a:extLst>
          </a:blip>
          <a:srcRect l="-561" t="-2586" r="22860" b="3574"/>
          <a:stretch/>
        </p:blipFill>
        <p:spPr>
          <a:xfrm>
            <a:off x="2195736" y="0"/>
            <a:ext cx="5894652" cy="3419856"/>
          </a:xfrm>
        </p:spPr>
      </p:pic>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12"/>
          <p:cNvSpPr txBox="1">
            <a:spLocks noChangeArrowheads="1"/>
          </p:cNvSpPr>
          <p:nvPr/>
        </p:nvSpPr>
        <p:spPr bwMode="auto">
          <a:xfrm>
            <a:off x="609600" y="1419622"/>
            <a:ext cx="815340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eaLnBrk="0" hangingPunct="0"/>
            <a:r>
              <a:rPr lang="tr-TR" sz="2000" b="1" dirty="0" err="1">
                <a:solidFill>
                  <a:srgbClr val="FF0000"/>
                </a:solidFill>
              </a:rPr>
              <a:t>Destruktör</a:t>
            </a:r>
            <a:r>
              <a:rPr lang="tr-TR" sz="2000" b="1" dirty="0">
                <a:solidFill>
                  <a:srgbClr val="FF0000"/>
                </a:solidFill>
              </a:rPr>
              <a:t> (Yıkıcı) Metotlar</a:t>
            </a:r>
          </a:p>
          <a:p>
            <a:pPr algn="just" eaLnBrk="0" hangingPunct="0"/>
            <a:endParaRPr lang="tr-TR" sz="2000" b="1" dirty="0">
              <a:solidFill>
                <a:srgbClr val="FF0000"/>
              </a:solidFill>
            </a:endParaRPr>
          </a:p>
          <a:p>
            <a:pPr algn="just"/>
            <a:r>
              <a:rPr lang="tr-TR" sz="2000" dirty="0"/>
              <a:t>Her sınıf içinde </a:t>
            </a:r>
            <a:r>
              <a:rPr lang="tr-TR" sz="2000" dirty="0" err="1"/>
              <a:t>konstruktör</a:t>
            </a:r>
            <a:r>
              <a:rPr lang="tr-TR" sz="2000" dirty="0"/>
              <a:t> yanında bir de </a:t>
            </a:r>
            <a:r>
              <a:rPr lang="tr-TR" sz="2000" dirty="0" err="1"/>
              <a:t>destruktör</a:t>
            </a:r>
            <a:r>
              <a:rPr lang="tr-TR" sz="2000" dirty="0"/>
              <a:t> bulunur. </a:t>
            </a:r>
            <a:r>
              <a:rPr lang="tr-TR" sz="2000" dirty="0" err="1"/>
              <a:t>Destruktör</a:t>
            </a:r>
            <a:r>
              <a:rPr lang="tr-TR" sz="2000" dirty="0"/>
              <a:t> ün görevi hayatı sona ermiş bir nesneyi sistem üzerinden uzaklaştırmaktır. Program bitiminde üretilen bütün nesneler </a:t>
            </a:r>
            <a:r>
              <a:rPr lang="tr-TR" sz="2000" dirty="0" err="1"/>
              <a:t>destruktör</a:t>
            </a:r>
            <a:r>
              <a:rPr lang="tr-TR" sz="2000" dirty="0"/>
              <a:t> aracılığıyla yok edilir.</a:t>
            </a:r>
            <a:endParaRPr lang="en-US" sz="2000" b="1" dirty="0">
              <a:solidFill>
                <a:srgbClr val="FF0000"/>
              </a:solidFill>
            </a:endParaRPr>
          </a:p>
        </p:txBody>
      </p:sp>
      <p:sp>
        <p:nvSpPr>
          <p:cNvPr id="5" name="Title 1"/>
          <p:cNvSpPr>
            <a:spLocks noGrp="1"/>
          </p:cNvSpPr>
          <p:nvPr>
            <p:ph type="title"/>
          </p:nvPr>
        </p:nvSpPr>
        <p:spPr>
          <a:xfrm>
            <a:off x="609600" y="118110"/>
            <a:ext cx="8153400" cy="1005840"/>
          </a:xfrm>
        </p:spPr>
        <p:txBody>
          <a:bodyPr>
            <a:noAutofit/>
          </a:bodyPr>
          <a:lstStyle/>
          <a:p>
            <a:pPr eaLnBrk="0" hangingPunct="0"/>
            <a:r>
              <a:rPr lang="tr-TR" sz="3600" dirty="0"/>
              <a:t>Nesne Yönelimli Programlama Terimleri</a:t>
            </a:r>
            <a:endParaRPr lang="en-US" sz="3600" dirty="0"/>
          </a:p>
        </p:txBody>
      </p:sp>
    </p:spTree>
    <p:extLst>
      <p:ext uri="{BB962C8B-B14F-4D97-AF65-F5344CB8AC3E}">
        <p14:creationId xmlns:p14="http://schemas.microsoft.com/office/powerpoint/2010/main" val="2910533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12"/>
          <p:cNvSpPr txBox="1">
            <a:spLocks noChangeArrowheads="1"/>
          </p:cNvSpPr>
          <p:nvPr/>
        </p:nvSpPr>
        <p:spPr bwMode="auto">
          <a:xfrm>
            <a:off x="609600" y="1347614"/>
            <a:ext cx="8153400"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lgn="just" eaLnBrk="0" hangingPunct="0">
              <a:buFont typeface="Arial" panose="020B0604020202020204" pitchFamily="34" charset="0"/>
              <a:buChar char="•"/>
            </a:pPr>
            <a:r>
              <a:rPr lang="tr-TR" sz="2000" b="1" dirty="0">
                <a:solidFill>
                  <a:srgbClr val="FF0000"/>
                </a:solidFill>
              </a:rPr>
              <a:t>Kalıtım (Miras)</a:t>
            </a:r>
          </a:p>
          <a:p>
            <a:pPr algn="just" eaLnBrk="0" hangingPunct="0"/>
            <a:r>
              <a:rPr lang="tr-TR" sz="2000" dirty="0"/>
              <a:t>OOP </a:t>
            </a:r>
            <a:r>
              <a:rPr lang="tr-TR" sz="2000" dirty="0" err="1"/>
              <a:t>nin</a:t>
            </a:r>
            <a:r>
              <a:rPr lang="tr-TR" sz="2000" dirty="0"/>
              <a:t> en büyük özelliklerinden birisi, sınıflar arasından miras bırakma tekniğiyle, yazılan kodun, defalarca başka bölümlerde kullanılabilmesidir.</a:t>
            </a:r>
            <a:br>
              <a:rPr lang="tr-TR" sz="2000" dirty="0"/>
            </a:br>
            <a:r>
              <a:rPr lang="tr-TR" sz="2000" dirty="0"/>
              <a:t>Nesneler sınıflardan üretilir. Taşıt isminde bir sınıfımız olduğunu düşünün. Bu sınıftan motorlu taşıtlar ve motorsuz taşıtlar isminde iki alt sınıf üretmemiz mümkündür. </a:t>
            </a:r>
            <a:r>
              <a:rPr lang="tr-TR" sz="2000" b="1" dirty="0"/>
              <a:t>Bu üretilen iki alt sınıf, taşıt isimli sınıfta olan tüm nesne metot ve değişkenleri miras olarak alırlar. Alt sınıflardan bir gram kod eklemeden, nesneler üretebiliriz Alt sınıflarda gerekli değişiklikleri yaparak, bu sınıfın nesnelerini özelleştirebiliriz.</a:t>
            </a:r>
            <a:r>
              <a:rPr lang="tr-TR" sz="2000" dirty="0"/>
              <a:t> Örneğin motorlu taşıt sınıfına, beygirgücü isminde bir değişken ekleyebiliriz. Bu alt sınıftan üretilecek bir nesne, taşıt isimli sınıfta olan tüm metot ve değişkenleri miras olarak aldığı gibi, ayrıca beygirgücü isminde yeni bir değişkene daha sahip </a:t>
            </a:r>
            <a:r>
              <a:rPr lang="tr-TR" sz="2000" dirty="0" err="1"/>
              <a:t>olacaktir</a:t>
            </a:r>
            <a:endParaRPr lang="tr-TR" sz="2000" b="1" dirty="0">
              <a:solidFill>
                <a:srgbClr val="FF0000"/>
              </a:solidFill>
            </a:endParaRPr>
          </a:p>
          <a:p>
            <a:pPr marL="342900" indent="-342900" algn="just" eaLnBrk="0" hangingPunct="0">
              <a:buFont typeface="Arial" panose="020B0604020202020204" pitchFamily="34" charset="0"/>
              <a:buChar char="•"/>
            </a:pPr>
            <a:endParaRPr lang="en-US" sz="2000" dirty="0"/>
          </a:p>
        </p:txBody>
      </p:sp>
      <p:sp>
        <p:nvSpPr>
          <p:cNvPr id="5" name="Title 1"/>
          <p:cNvSpPr>
            <a:spLocks noGrp="1"/>
          </p:cNvSpPr>
          <p:nvPr>
            <p:ph type="title"/>
          </p:nvPr>
        </p:nvSpPr>
        <p:spPr>
          <a:xfrm>
            <a:off x="609600" y="118110"/>
            <a:ext cx="8153400" cy="1005840"/>
          </a:xfrm>
        </p:spPr>
        <p:txBody>
          <a:bodyPr>
            <a:noAutofit/>
          </a:bodyPr>
          <a:lstStyle/>
          <a:p>
            <a:pPr eaLnBrk="0" hangingPunct="0"/>
            <a:r>
              <a:rPr lang="tr-TR" sz="3600" dirty="0"/>
              <a:t>Nesne Yönelimli Programlama Terimleri</a:t>
            </a:r>
            <a:endParaRPr lang="en-US" sz="3600" dirty="0"/>
          </a:p>
        </p:txBody>
      </p:sp>
    </p:spTree>
    <p:extLst>
      <p:ext uri="{BB962C8B-B14F-4D97-AF65-F5344CB8AC3E}">
        <p14:creationId xmlns:p14="http://schemas.microsoft.com/office/powerpoint/2010/main" val="3418560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3600" dirty="0"/>
              <a:t>Nesne Yönelimli Programlama Terimleri</a:t>
            </a:r>
            <a:endParaRPr lang="tr-TR" sz="3600" b="1" dirty="0"/>
          </a:p>
        </p:txBody>
      </p:sp>
      <p:sp>
        <p:nvSpPr>
          <p:cNvPr id="61" name="Text Box 12"/>
          <p:cNvSpPr txBox="1">
            <a:spLocks noChangeArrowheads="1"/>
          </p:cNvSpPr>
          <p:nvPr/>
        </p:nvSpPr>
        <p:spPr bwMode="auto">
          <a:xfrm>
            <a:off x="609600" y="1491630"/>
            <a:ext cx="8153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lgn="just" eaLnBrk="0" hangingPunct="0">
              <a:buFont typeface="Arial" panose="020B0604020202020204" pitchFamily="34" charset="0"/>
              <a:buChar char="•"/>
            </a:pPr>
            <a:r>
              <a:rPr lang="tr-TR" sz="2000" b="1" dirty="0">
                <a:solidFill>
                  <a:srgbClr val="FF0000"/>
                </a:solidFill>
              </a:rPr>
              <a:t>Kalıtım (Miras)</a:t>
            </a:r>
          </a:p>
        </p:txBody>
      </p:sp>
      <p:pic>
        <p:nvPicPr>
          <p:cNvPr id="3" name="Resim 2"/>
          <p:cNvPicPr>
            <a:picLocks noChangeAspect="1"/>
          </p:cNvPicPr>
          <p:nvPr/>
        </p:nvPicPr>
        <p:blipFill>
          <a:blip r:embed="rId2"/>
          <a:stretch>
            <a:fillRect/>
          </a:stretch>
        </p:blipFill>
        <p:spPr>
          <a:xfrm>
            <a:off x="1043608" y="1995686"/>
            <a:ext cx="2604861" cy="2227500"/>
          </a:xfrm>
          <a:prstGeom prst="rect">
            <a:avLst/>
          </a:prstGeom>
        </p:spPr>
      </p:pic>
      <p:pic>
        <p:nvPicPr>
          <p:cNvPr id="15" name="Resim 14"/>
          <p:cNvPicPr>
            <a:picLocks noChangeAspect="1"/>
          </p:cNvPicPr>
          <p:nvPr/>
        </p:nvPicPr>
        <p:blipFill>
          <a:blip r:embed="rId3"/>
          <a:stretch>
            <a:fillRect/>
          </a:stretch>
        </p:blipFill>
        <p:spPr>
          <a:xfrm>
            <a:off x="4962467" y="1708879"/>
            <a:ext cx="3832867" cy="3276282"/>
          </a:xfrm>
          <a:prstGeom prst="rect">
            <a:avLst/>
          </a:prstGeom>
        </p:spPr>
      </p:pic>
    </p:spTree>
    <p:extLst>
      <p:ext uri="{BB962C8B-B14F-4D97-AF65-F5344CB8AC3E}">
        <p14:creationId xmlns:p14="http://schemas.microsoft.com/office/powerpoint/2010/main" val="2688727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3600" dirty="0"/>
              <a:t>Nesne Yönelimli Programlamanın Yararları</a:t>
            </a:r>
            <a:endParaRPr lang="tr-TR" sz="3600" b="1" dirty="0"/>
          </a:p>
        </p:txBody>
      </p:sp>
      <p:grpSp>
        <p:nvGrpSpPr>
          <p:cNvPr id="4" name="Group 41"/>
          <p:cNvGrpSpPr>
            <a:grpSpLocks/>
          </p:cNvGrpSpPr>
          <p:nvPr/>
        </p:nvGrpSpPr>
        <p:grpSpPr bwMode="auto">
          <a:xfrm>
            <a:off x="827586" y="1491630"/>
            <a:ext cx="4752986" cy="609600"/>
            <a:chOff x="1440" y="1296"/>
            <a:chExt cx="2994" cy="384"/>
          </a:xfrm>
        </p:grpSpPr>
        <p:grpSp>
          <p:nvGrpSpPr>
            <p:cNvPr id="5" name="Group 42"/>
            <p:cNvGrpSpPr>
              <a:grpSpLocks/>
            </p:cNvGrpSpPr>
            <p:nvPr/>
          </p:nvGrpSpPr>
          <p:grpSpPr bwMode="auto">
            <a:xfrm>
              <a:off x="1440" y="1296"/>
              <a:ext cx="336" cy="384"/>
              <a:chOff x="982" y="214"/>
              <a:chExt cx="759" cy="872"/>
            </a:xfrm>
          </p:grpSpPr>
          <p:sp>
            <p:nvSpPr>
              <p:cNvPr id="8" name="Freeform 43"/>
              <p:cNvSpPr>
                <a:spLocks/>
              </p:cNvSpPr>
              <p:nvPr/>
            </p:nvSpPr>
            <p:spPr bwMode="auto">
              <a:xfrm>
                <a:off x="1214" y="214"/>
                <a:ext cx="299" cy="434"/>
              </a:xfrm>
              <a:custGeom>
                <a:avLst/>
                <a:gdLst>
                  <a:gd name="T0" fmla="*/ 174 w 299"/>
                  <a:gd name="T1" fmla="*/ 121 h 434"/>
                  <a:gd name="T2" fmla="*/ 174 w 299"/>
                  <a:gd name="T3" fmla="*/ 23 h 434"/>
                  <a:gd name="T4" fmla="*/ 170 w 299"/>
                  <a:gd name="T5" fmla="*/ 9 h 434"/>
                  <a:gd name="T6" fmla="*/ 165 w 299"/>
                  <a:gd name="T7" fmla="*/ 5 h 434"/>
                  <a:gd name="T8" fmla="*/ 156 w 299"/>
                  <a:gd name="T9" fmla="*/ 0 h 434"/>
                  <a:gd name="T10" fmla="*/ 152 w 299"/>
                  <a:gd name="T11" fmla="*/ 0 h 434"/>
                  <a:gd name="T12" fmla="*/ 143 w 299"/>
                  <a:gd name="T13" fmla="*/ 0 h 434"/>
                  <a:gd name="T14" fmla="*/ 134 w 299"/>
                  <a:gd name="T15" fmla="*/ 5 h 434"/>
                  <a:gd name="T16" fmla="*/ 125 w 299"/>
                  <a:gd name="T17" fmla="*/ 9 h 434"/>
                  <a:gd name="T18" fmla="*/ 125 w 299"/>
                  <a:gd name="T19" fmla="*/ 23 h 434"/>
                  <a:gd name="T20" fmla="*/ 125 w 299"/>
                  <a:gd name="T21" fmla="*/ 126 h 434"/>
                  <a:gd name="T22" fmla="*/ 76 w 299"/>
                  <a:gd name="T23" fmla="*/ 99 h 434"/>
                  <a:gd name="T24" fmla="*/ 67 w 299"/>
                  <a:gd name="T25" fmla="*/ 94 h 434"/>
                  <a:gd name="T26" fmla="*/ 58 w 299"/>
                  <a:gd name="T27" fmla="*/ 94 h 434"/>
                  <a:gd name="T28" fmla="*/ 49 w 299"/>
                  <a:gd name="T29" fmla="*/ 99 h 434"/>
                  <a:gd name="T30" fmla="*/ 45 w 299"/>
                  <a:gd name="T31" fmla="*/ 103 h 434"/>
                  <a:gd name="T32" fmla="*/ 40 w 299"/>
                  <a:gd name="T33" fmla="*/ 112 h 434"/>
                  <a:gd name="T34" fmla="*/ 45 w 299"/>
                  <a:gd name="T35" fmla="*/ 117 h 434"/>
                  <a:gd name="T36" fmla="*/ 45 w 299"/>
                  <a:gd name="T37" fmla="*/ 126 h 434"/>
                  <a:gd name="T38" fmla="*/ 54 w 299"/>
                  <a:gd name="T39" fmla="*/ 134 h 434"/>
                  <a:gd name="T40" fmla="*/ 121 w 299"/>
                  <a:gd name="T41" fmla="*/ 170 h 434"/>
                  <a:gd name="T42" fmla="*/ 121 w 299"/>
                  <a:gd name="T43" fmla="*/ 242 h 434"/>
                  <a:gd name="T44" fmla="*/ 36 w 299"/>
                  <a:gd name="T45" fmla="*/ 188 h 434"/>
                  <a:gd name="T46" fmla="*/ 27 w 299"/>
                  <a:gd name="T47" fmla="*/ 184 h 434"/>
                  <a:gd name="T48" fmla="*/ 18 w 299"/>
                  <a:gd name="T49" fmla="*/ 184 h 434"/>
                  <a:gd name="T50" fmla="*/ 9 w 299"/>
                  <a:gd name="T51" fmla="*/ 188 h 434"/>
                  <a:gd name="T52" fmla="*/ 5 w 299"/>
                  <a:gd name="T53" fmla="*/ 193 h 434"/>
                  <a:gd name="T54" fmla="*/ 0 w 299"/>
                  <a:gd name="T55" fmla="*/ 202 h 434"/>
                  <a:gd name="T56" fmla="*/ 0 w 299"/>
                  <a:gd name="T57" fmla="*/ 210 h 434"/>
                  <a:gd name="T58" fmla="*/ 5 w 299"/>
                  <a:gd name="T59" fmla="*/ 219 h 434"/>
                  <a:gd name="T60" fmla="*/ 14 w 299"/>
                  <a:gd name="T61" fmla="*/ 224 h 434"/>
                  <a:gd name="T62" fmla="*/ 121 w 299"/>
                  <a:gd name="T63" fmla="*/ 291 h 434"/>
                  <a:gd name="T64" fmla="*/ 121 w 299"/>
                  <a:gd name="T65" fmla="*/ 434 h 434"/>
                  <a:gd name="T66" fmla="*/ 174 w 299"/>
                  <a:gd name="T67" fmla="*/ 434 h 434"/>
                  <a:gd name="T68" fmla="*/ 174 w 299"/>
                  <a:gd name="T69" fmla="*/ 291 h 434"/>
                  <a:gd name="T70" fmla="*/ 290 w 299"/>
                  <a:gd name="T71" fmla="*/ 224 h 434"/>
                  <a:gd name="T72" fmla="*/ 295 w 299"/>
                  <a:gd name="T73" fmla="*/ 219 h 434"/>
                  <a:gd name="T74" fmla="*/ 299 w 299"/>
                  <a:gd name="T75" fmla="*/ 210 h 434"/>
                  <a:gd name="T76" fmla="*/ 299 w 299"/>
                  <a:gd name="T77" fmla="*/ 202 h 434"/>
                  <a:gd name="T78" fmla="*/ 299 w 299"/>
                  <a:gd name="T79" fmla="*/ 197 h 434"/>
                  <a:gd name="T80" fmla="*/ 295 w 299"/>
                  <a:gd name="T81" fmla="*/ 188 h 434"/>
                  <a:gd name="T82" fmla="*/ 286 w 299"/>
                  <a:gd name="T83" fmla="*/ 184 h 434"/>
                  <a:gd name="T84" fmla="*/ 277 w 299"/>
                  <a:gd name="T85" fmla="*/ 184 h 434"/>
                  <a:gd name="T86" fmla="*/ 268 w 299"/>
                  <a:gd name="T87" fmla="*/ 188 h 434"/>
                  <a:gd name="T88" fmla="*/ 174 w 299"/>
                  <a:gd name="T89" fmla="*/ 237 h 434"/>
                  <a:gd name="T90" fmla="*/ 174 w 299"/>
                  <a:gd name="T91" fmla="*/ 170 h 434"/>
                  <a:gd name="T92" fmla="*/ 246 w 299"/>
                  <a:gd name="T93" fmla="*/ 134 h 434"/>
                  <a:gd name="T94" fmla="*/ 250 w 299"/>
                  <a:gd name="T95" fmla="*/ 130 h 434"/>
                  <a:gd name="T96" fmla="*/ 255 w 299"/>
                  <a:gd name="T97" fmla="*/ 121 h 434"/>
                  <a:gd name="T98" fmla="*/ 255 w 299"/>
                  <a:gd name="T99" fmla="*/ 112 h 434"/>
                  <a:gd name="T100" fmla="*/ 250 w 299"/>
                  <a:gd name="T101" fmla="*/ 108 h 434"/>
                  <a:gd name="T102" fmla="*/ 246 w 299"/>
                  <a:gd name="T103" fmla="*/ 103 h 434"/>
                  <a:gd name="T104" fmla="*/ 237 w 299"/>
                  <a:gd name="T105" fmla="*/ 99 h 434"/>
                  <a:gd name="T106" fmla="*/ 232 w 299"/>
                  <a:gd name="T107" fmla="*/ 99 h 434"/>
                  <a:gd name="T108" fmla="*/ 223 w 299"/>
                  <a:gd name="T109" fmla="*/ 99 h 434"/>
                  <a:gd name="T110" fmla="*/ 174 w 299"/>
                  <a:gd name="T111" fmla="*/ 121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9" h="434">
                    <a:moveTo>
                      <a:pt x="174" y="121"/>
                    </a:moveTo>
                    <a:lnTo>
                      <a:pt x="174" y="23"/>
                    </a:lnTo>
                    <a:lnTo>
                      <a:pt x="170" y="9"/>
                    </a:lnTo>
                    <a:lnTo>
                      <a:pt x="165" y="5"/>
                    </a:lnTo>
                    <a:lnTo>
                      <a:pt x="156" y="0"/>
                    </a:lnTo>
                    <a:lnTo>
                      <a:pt x="152" y="0"/>
                    </a:lnTo>
                    <a:lnTo>
                      <a:pt x="143" y="0"/>
                    </a:lnTo>
                    <a:lnTo>
                      <a:pt x="134" y="5"/>
                    </a:lnTo>
                    <a:lnTo>
                      <a:pt x="125" y="9"/>
                    </a:lnTo>
                    <a:lnTo>
                      <a:pt x="125" y="23"/>
                    </a:lnTo>
                    <a:lnTo>
                      <a:pt x="125" y="126"/>
                    </a:lnTo>
                    <a:lnTo>
                      <a:pt x="76" y="99"/>
                    </a:lnTo>
                    <a:lnTo>
                      <a:pt x="67" y="94"/>
                    </a:lnTo>
                    <a:lnTo>
                      <a:pt x="58" y="94"/>
                    </a:lnTo>
                    <a:lnTo>
                      <a:pt x="49" y="99"/>
                    </a:lnTo>
                    <a:lnTo>
                      <a:pt x="45" y="103"/>
                    </a:lnTo>
                    <a:lnTo>
                      <a:pt x="40" y="112"/>
                    </a:lnTo>
                    <a:lnTo>
                      <a:pt x="45" y="117"/>
                    </a:lnTo>
                    <a:lnTo>
                      <a:pt x="45" y="126"/>
                    </a:lnTo>
                    <a:lnTo>
                      <a:pt x="54" y="134"/>
                    </a:lnTo>
                    <a:lnTo>
                      <a:pt x="121" y="170"/>
                    </a:lnTo>
                    <a:lnTo>
                      <a:pt x="121" y="242"/>
                    </a:lnTo>
                    <a:lnTo>
                      <a:pt x="36" y="188"/>
                    </a:lnTo>
                    <a:lnTo>
                      <a:pt x="27" y="184"/>
                    </a:lnTo>
                    <a:lnTo>
                      <a:pt x="18" y="184"/>
                    </a:lnTo>
                    <a:lnTo>
                      <a:pt x="9" y="188"/>
                    </a:lnTo>
                    <a:lnTo>
                      <a:pt x="5" y="193"/>
                    </a:lnTo>
                    <a:lnTo>
                      <a:pt x="0" y="202"/>
                    </a:lnTo>
                    <a:lnTo>
                      <a:pt x="0" y="210"/>
                    </a:lnTo>
                    <a:lnTo>
                      <a:pt x="5" y="219"/>
                    </a:lnTo>
                    <a:lnTo>
                      <a:pt x="14" y="224"/>
                    </a:lnTo>
                    <a:lnTo>
                      <a:pt x="121" y="291"/>
                    </a:lnTo>
                    <a:lnTo>
                      <a:pt x="121" y="434"/>
                    </a:lnTo>
                    <a:lnTo>
                      <a:pt x="174" y="434"/>
                    </a:lnTo>
                    <a:lnTo>
                      <a:pt x="174" y="291"/>
                    </a:lnTo>
                    <a:lnTo>
                      <a:pt x="290" y="224"/>
                    </a:lnTo>
                    <a:lnTo>
                      <a:pt x="295" y="219"/>
                    </a:lnTo>
                    <a:lnTo>
                      <a:pt x="299" y="210"/>
                    </a:lnTo>
                    <a:lnTo>
                      <a:pt x="299" y="202"/>
                    </a:lnTo>
                    <a:lnTo>
                      <a:pt x="299" y="197"/>
                    </a:lnTo>
                    <a:lnTo>
                      <a:pt x="295" y="188"/>
                    </a:lnTo>
                    <a:lnTo>
                      <a:pt x="286" y="184"/>
                    </a:lnTo>
                    <a:lnTo>
                      <a:pt x="277" y="184"/>
                    </a:lnTo>
                    <a:lnTo>
                      <a:pt x="268" y="188"/>
                    </a:lnTo>
                    <a:lnTo>
                      <a:pt x="174" y="237"/>
                    </a:lnTo>
                    <a:lnTo>
                      <a:pt x="174" y="170"/>
                    </a:lnTo>
                    <a:lnTo>
                      <a:pt x="246" y="134"/>
                    </a:lnTo>
                    <a:lnTo>
                      <a:pt x="250" y="130"/>
                    </a:lnTo>
                    <a:lnTo>
                      <a:pt x="255" y="121"/>
                    </a:lnTo>
                    <a:lnTo>
                      <a:pt x="255" y="112"/>
                    </a:lnTo>
                    <a:lnTo>
                      <a:pt x="250" y="108"/>
                    </a:lnTo>
                    <a:lnTo>
                      <a:pt x="246" y="103"/>
                    </a:lnTo>
                    <a:lnTo>
                      <a:pt x="237" y="99"/>
                    </a:lnTo>
                    <a:lnTo>
                      <a:pt x="232" y="99"/>
                    </a:lnTo>
                    <a:lnTo>
                      <a:pt x="223" y="99"/>
                    </a:lnTo>
                    <a:lnTo>
                      <a:pt x="174" y="121"/>
                    </a:lnTo>
                    <a:close/>
                  </a:path>
                </a:pathLst>
              </a:custGeom>
              <a:gradFill rotWithShape="1">
                <a:gsLst>
                  <a:gs pos="0">
                    <a:schemeClr val="hlink">
                      <a:gamma/>
                      <a:tint val="42353"/>
                      <a:invGamma/>
                    </a:schemeClr>
                  </a:gs>
                  <a:gs pos="100000">
                    <a:schemeClr va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9" name="Freeform 44"/>
              <p:cNvSpPr>
                <a:spLocks/>
              </p:cNvSpPr>
              <p:nvPr/>
            </p:nvSpPr>
            <p:spPr bwMode="auto">
              <a:xfrm>
                <a:off x="982" y="398"/>
                <a:ext cx="393" cy="272"/>
              </a:xfrm>
              <a:custGeom>
                <a:avLst/>
                <a:gdLst>
                  <a:gd name="T0" fmla="*/ 121 w 393"/>
                  <a:gd name="T1" fmla="*/ 71 h 272"/>
                  <a:gd name="T2" fmla="*/ 36 w 393"/>
                  <a:gd name="T3" fmla="*/ 22 h 272"/>
                  <a:gd name="T4" fmla="*/ 27 w 393"/>
                  <a:gd name="T5" fmla="*/ 18 h 272"/>
                  <a:gd name="T6" fmla="*/ 18 w 393"/>
                  <a:gd name="T7" fmla="*/ 18 h 272"/>
                  <a:gd name="T8" fmla="*/ 9 w 393"/>
                  <a:gd name="T9" fmla="*/ 22 h 272"/>
                  <a:gd name="T10" fmla="*/ 5 w 393"/>
                  <a:gd name="T11" fmla="*/ 31 h 272"/>
                  <a:gd name="T12" fmla="*/ 0 w 393"/>
                  <a:gd name="T13" fmla="*/ 40 h 272"/>
                  <a:gd name="T14" fmla="*/ 0 w 393"/>
                  <a:gd name="T15" fmla="*/ 49 h 272"/>
                  <a:gd name="T16" fmla="*/ 5 w 393"/>
                  <a:gd name="T17" fmla="*/ 58 h 272"/>
                  <a:gd name="T18" fmla="*/ 9 w 393"/>
                  <a:gd name="T19" fmla="*/ 62 h 272"/>
                  <a:gd name="T20" fmla="*/ 98 w 393"/>
                  <a:gd name="T21" fmla="*/ 116 h 272"/>
                  <a:gd name="T22" fmla="*/ 54 w 393"/>
                  <a:gd name="T23" fmla="*/ 143 h 272"/>
                  <a:gd name="T24" fmla="*/ 45 w 393"/>
                  <a:gd name="T25" fmla="*/ 147 h 272"/>
                  <a:gd name="T26" fmla="*/ 40 w 393"/>
                  <a:gd name="T27" fmla="*/ 156 h 272"/>
                  <a:gd name="T28" fmla="*/ 40 w 393"/>
                  <a:gd name="T29" fmla="*/ 165 h 272"/>
                  <a:gd name="T30" fmla="*/ 40 w 393"/>
                  <a:gd name="T31" fmla="*/ 174 h 272"/>
                  <a:gd name="T32" fmla="*/ 49 w 393"/>
                  <a:gd name="T33" fmla="*/ 178 h 272"/>
                  <a:gd name="T34" fmla="*/ 54 w 393"/>
                  <a:gd name="T35" fmla="*/ 183 h 272"/>
                  <a:gd name="T36" fmla="*/ 63 w 393"/>
                  <a:gd name="T37" fmla="*/ 183 h 272"/>
                  <a:gd name="T38" fmla="*/ 72 w 393"/>
                  <a:gd name="T39" fmla="*/ 183 h 272"/>
                  <a:gd name="T40" fmla="*/ 139 w 393"/>
                  <a:gd name="T41" fmla="*/ 143 h 272"/>
                  <a:gd name="T42" fmla="*/ 197 w 393"/>
                  <a:gd name="T43" fmla="*/ 178 h 272"/>
                  <a:gd name="T44" fmla="*/ 112 w 393"/>
                  <a:gd name="T45" fmla="*/ 223 h 272"/>
                  <a:gd name="T46" fmla="*/ 103 w 393"/>
                  <a:gd name="T47" fmla="*/ 232 h 272"/>
                  <a:gd name="T48" fmla="*/ 98 w 393"/>
                  <a:gd name="T49" fmla="*/ 241 h 272"/>
                  <a:gd name="T50" fmla="*/ 98 w 393"/>
                  <a:gd name="T51" fmla="*/ 246 h 272"/>
                  <a:gd name="T52" fmla="*/ 98 w 393"/>
                  <a:gd name="T53" fmla="*/ 254 h 272"/>
                  <a:gd name="T54" fmla="*/ 103 w 393"/>
                  <a:gd name="T55" fmla="*/ 263 h 272"/>
                  <a:gd name="T56" fmla="*/ 112 w 393"/>
                  <a:gd name="T57" fmla="*/ 268 h 272"/>
                  <a:gd name="T58" fmla="*/ 121 w 393"/>
                  <a:gd name="T59" fmla="*/ 268 h 272"/>
                  <a:gd name="T60" fmla="*/ 130 w 393"/>
                  <a:gd name="T61" fmla="*/ 263 h 272"/>
                  <a:gd name="T62" fmla="*/ 241 w 393"/>
                  <a:gd name="T63" fmla="*/ 201 h 272"/>
                  <a:gd name="T64" fmla="*/ 366 w 393"/>
                  <a:gd name="T65" fmla="*/ 272 h 272"/>
                  <a:gd name="T66" fmla="*/ 393 w 393"/>
                  <a:gd name="T67" fmla="*/ 228 h 272"/>
                  <a:gd name="T68" fmla="*/ 268 w 393"/>
                  <a:gd name="T69" fmla="*/ 156 h 272"/>
                  <a:gd name="T70" fmla="*/ 268 w 393"/>
                  <a:gd name="T71" fmla="*/ 22 h 272"/>
                  <a:gd name="T72" fmla="*/ 268 w 393"/>
                  <a:gd name="T73" fmla="*/ 13 h 272"/>
                  <a:gd name="T74" fmla="*/ 264 w 393"/>
                  <a:gd name="T75" fmla="*/ 9 h 272"/>
                  <a:gd name="T76" fmla="*/ 255 w 393"/>
                  <a:gd name="T77" fmla="*/ 4 h 272"/>
                  <a:gd name="T78" fmla="*/ 250 w 393"/>
                  <a:gd name="T79" fmla="*/ 0 h 272"/>
                  <a:gd name="T80" fmla="*/ 241 w 393"/>
                  <a:gd name="T81" fmla="*/ 0 h 272"/>
                  <a:gd name="T82" fmla="*/ 232 w 393"/>
                  <a:gd name="T83" fmla="*/ 4 h 272"/>
                  <a:gd name="T84" fmla="*/ 228 w 393"/>
                  <a:gd name="T85" fmla="*/ 13 h 272"/>
                  <a:gd name="T86" fmla="*/ 228 w 393"/>
                  <a:gd name="T87" fmla="*/ 22 h 272"/>
                  <a:gd name="T88" fmla="*/ 223 w 393"/>
                  <a:gd name="T89" fmla="*/ 129 h 272"/>
                  <a:gd name="T90" fmla="*/ 165 w 393"/>
                  <a:gd name="T91" fmla="*/ 94 h 272"/>
                  <a:gd name="T92" fmla="*/ 170 w 393"/>
                  <a:gd name="T93" fmla="*/ 18 h 272"/>
                  <a:gd name="T94" fmla="*/ 165 w 393"/>
                  <a:gd name="T95" fmla="*/ 9 h 272"/>
                  <a:gd name="T96" fmla="*/ 161 w 393"/>
                  <a:gd name="T97" fmla="*/ 4 h 272"/>
                  <a:gd name="T98" fmla="*/ 156 w 393"/>
                  <a:gd name="T99" fmla="*/ 0 h 272"/>
                  <a:gd name="T100" fmla="*/ 148 w 393"/>
                  <a:gd name="T101" fmla="*/ 0 h 272"/>
                  <a:gd name="T102" fmla="*/ 139 w 393"/>
                  <a:gd name="T103" fmla="*/ 0 h 272"/>
                  <a:gd name="T104" fmla="*/ 134 w 393"/>
                  <a:gd name="T105" fmla="*/ 4 h 272"/>
                  <a:gd name="T106" fmla="*/ 130 w 393"/>
                  <a:gd name="T107" fmla="*/ 9 h 272"/>
                  <a:gd name="T108" fmla="*/ 125 w 393"/>
                  <a:gd name="T109" fmla="*/ 18 h 272"/>
                  <a:gd name="T110" fmla="*/ 121 w 393"/>
                  <a:gd name="T111" fmla="*/ 71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2">
                    <a:moveTo>
                      <a:pt x="121" y="71"/>
                    </a:moveTo>
                    <a:lnTo>
                      <a:pt x="36" y="22"/>
                    </a:lnTo>
                    <a:lnTo>
                      <a:pt x="27" y="18"/>
                    </a:lnTo>
                    <a:lnTo>
                      <a:pt x="18" y="18"/>
                    </a:lnTo>
                    <a:lnTo>
                      <a:pt x="9" y="22"/>
                    </a:lnTo>
                    <a:lnTo>
                      <a:pt x="5" y="31"/>
                    </a:lnTo>
                    <a:lnTo>
                      <a:pt x="0" y="40"/>
                    </a:lnTo>
                    <a:lnTo>
                      <a:pt x="0" y="49"/>
                    </a:lnTo>
                    <a:lnTo>
                      <a:pt x="5" y="58"/>
                    </a:lnTo>
                    <a:lnTo>
                      <a:pt x="9" y="62"/>
                    </a:lnTo>
                    <a:lnTo>
                      <a:pt x="98" y="116"/>
                    </a:lnTo>
                    <a:lnTo>
                      <a:pt x="54" y="143"/>
                    </a:lnTo>
                    <a:lnTo>
                      <a:pt x="45" y="147"/>
                    </a:lnTo>
                    <a:lnTo>
                      <a:pt x="40" y="156"/>
                    </a:lnTo>
                    <a:lnTo>
                      <a:pt x="40" y="165"/>
                    </a:lnTo>
                    <a:lnTo>
                      <a:pt x="40" y="174"/>
                    </a:lnTo>
                    <a:lnTo>
                      <a:pt x="49" y="178"/>
                    </a:lnTo>
                    <a:lnTo>
                      <a:pt x="54" y="183"/>
                    </a:lnTo>
                    <a:lnTo>
                      <a:pt x="63" y="183"/>
                    </a:lnTo>
                    <a:lnTo>
                      <a:pt x="72" y="183"/>
                    </a:lnTo>
                    <a:lnTo>
                      <a:pt x="139" y="143"/>
                    </a:lnTo>
                    <a:lnTo>
                      <a:pt x="197" y="178"/>
                    </a:lnTo>
                    <a:lnTo>
                      <a:pt x="112" y="223"/>
                    </a:lnTo>
                    <a:lnTo>
                      <a:pt x="103" y="232"/>
                    </a:lnTo>
                    <a:lnTo>
                      <a:pt x="98" y="241"/>
                    </a:lnTo>
                    <a:lnTo>
                      <a:pt x="98" y="246"/>
                    </a:lnTo>
                    <a:lnTo>
                      <a:pt x="98" y="254"/>
                    </a:lnTo>
                    <a:lnTo>
                      <a:pt x="103" y="263"/>
                    </a:lnTo>
                    <a:lnTo>
                      <a:pt x="112" y="268"/>
                    </a:lnTo>
                    <a:lnTo>
                      <a:pt x="121" y="268"/>
                    </a:lnTo>
                    <a:lnTo>
                      <a:pt x="130" y="263"/>
                    </a:lnTo>
                    <a:lnTo>
                      <a:pt x="241" y="201"/>
                    </a:lnTo>
                    <a:lnTo>
                      <a:pt x="366" y="272"/>
                    </a:lnTo>
                    <a:lnTo>
                      <a:pt x="393" y="228"/>
                    </a:lnTo>
                    <a:lnTo>
                      <a:pt x="268" y="156"/>
                    </a:lnTo>
                    <a:lnTo>
                      <a:pt x="268" y="22"/>
                    </a:lnTo>
                    <a:lnTo>
                      <a:pt x="268" y="13"/>
                    </a:lnTo>
                    <a:lnTo>
                      <a:pt x="264" y="9"/>
                    </a:lnTo>
                    <a:lnTo>
                      <a:pt x="255" y="4"/>
                    </a:lnTo>
                    <a:lnTo>
                      <a:pt x="250" y="0"/>
                    </a:lnTo>
                    <a:lnTo>
                      <a:pt x="241" y="0"/>
                    </a:lnTo>
                    <a:lnTo>
                      <a:pt x="232" y="4"/>
                    </a:lnTo>
                    <a:lnTo>
                      <a:pt x="228" y="13"/>
                    </a:lnTo>
                    <a:lnTo>
                      <a:pt x="228" y="22"/>
                    </a:lnTo>
                    <a:lnTo>
                      <a:pt x="223" y="129"/>
                    </a:lnTo>
                    <a:lnTo>
                      <a:pt x="165" y="94"/>
                    </a:lnTo>
                    <a:lnTo>
                      <a:pt x="170" y="18"/>
                    </a:lnTo>
                    <a:lnTo>
                      <a:pt x="165" y="9"/>
                    </a:lnTo>
                    <a:lnTo>
                      <a:pt x="161" y="4"/>
                    </a:lnTo>
                    <a:lnTo>
                      <a:pt x="156" y="0"/>
                    </a:lnTo>
                    <a:lnTo>
                      <a:pt x="148" y="0"/>
                    </a:lnTo>
                    <a:lnTo>
                      <a:pt x="139" y="0"/>
                    </a:lnTo>
                    <a:lnTo>
                      <a:pt x="134" y="4"/>
                    </a:lnTo>
                    <a:lnTo>
                      <a:pt x="130" y="9"/>
                    </a:lnTo>
                    <a:lnTo>
                      <a:pt x="125" y="18"/>
                    </a:lnTo>
                    <a:lnTo>
                      <a:pt x="121" y="71"/>
                    </a:lnTo>
                    <a:close/>
                  </a:path>
                </a:pathLst>
              </a:custGeom>
              <a:gradFill rotWithShape="1">
                <a:gsLst>
                  <a:gs pos="0">
                    <a:schemeClr val="hlink">
                      <a:gamma/>
                      <a:tint val="42353"/>
                      <a:invGamma/>
                    </a:schemeClr>
                  </a:gs>
                  <a:gs pos="100000">
                    <a:schemeClr va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 name="Freeform 45"/>
              <p:cNvSpPr>
                <a:spLocks/>
              </p:cNvSpPr>
              <p:nvPr/>
            </p:nvSpPr>
            <p:spPr bwMode="auto">
              <a:xfrm>
                <a:off x="982" y="626"/>
                <a:ext cx="393" cy="277"/>
              </a:xfrm>
              <a:custGeom>
                <a:avLst/>
                <a:gdLst>
                  <a:gd name="T0" fmla="*/ 98 w 393"/>
                  <a:gd name="T1" fmla="*/ 156 h 277"/>
                  <a:gd name="T2" fmla="*/ 9 w 393"/>
                  <a:gd name="T3" fmla="*/ 205 h 277"/>
                  <a:gd name="T4" fmla="*/ 0 w 393"/>
                  <a:gd name="T5" fmla="*/ 214 h 277"/>
                  <a:gd name="T6" fmla="*/ 0 w 393"/>
                  <a:gd name="T7" fmla="*/ 223 h 277"/>
                  <a:gd name="T8" fmla="*/ 0 w 393"/>
                  <a:gd name="T9" fmla="*/ 228 h 277"/>
                  <a:gd name="T10" fmla="*/ 0 w 393"/>
                  <a:gd name="T11" fmla="*/ 237 h 277"/>
                  <a:gd name="T12" fmla="*/ 9 w 393"/>
                  <a:gd name="T13" fmla="*/ 246 h 277"/>
                  <a:gd name="T14" fmla="*/ 14 w 393"/>
                  <a:gd name="T15" fmla="*/ 250 h 277"/>
                  <a:gd name="T16" fmla="*/ 23 w 393"/>
                  <a:gd name="T17" fmla="*/ 250 h 277"/>
                  <a:gd name="T18" fmla="*/ 36 w 393"/>
                  <a:gd name="T19" fmla="*/ 250 h 277"/>
                  <a:gd name="T20" fmla="*/ 125 w 393"/>
                  <a:gd name="T21" fmla="*/ 196 h 277"/>
                  <a:gd name="T22" fmla="*/ 125 w 393"/>
                  <a:gd name="T23" fmla="*/ 250 h 277"/>
                  <a:gd name="T24" fmla="*/ 125 w 393"/>
                  <a:gd name="T25" fmla="*/ 263 h 277"/>
                  <a:gd name="T26" fmla="*/ 130 w 393"/>
                  <a:gd name="T27" fmla="*/ 268 h 277"/>
                  <a:gd name="T28" fmla="*/ 139 w 393"/>
                  <a:gd name="T29" fmla="*/ 272 h 277"/>
                  <a:gd name="T30" fmla="*/ 143 w 393"/>
                  <a:gd name="T31" fmla="*/ 277 h 277"/>
                  <a:gd name="T32" fmla="*/ 152 w 393"/>
                  <a:gd name="T33" fmla="*/ 277 h 277"/>
                  <a:gd name="T34" fmla="*/ 161 w 393"/>
                  <a:gd name="T35" fmla="*/ 272 h 277"/>
                  <a:gd name="T36" fmla="*/ 165 w 393"/>
                  <a:gd name="T37" fmla="*/ 263 h 277"/>
                  <a:gd name="T38" fmla="*/ 165 w 393"/>
                  <a:gd name="T39" fmla="*/ 254 h 277"/>
                  <a:gd name="T40" fmla="*/ 165 w 393"/>
                  <a:gd name="T41" fmla="*/ 178 h 277"/>
                  <a:gd name="T42" fmla="*/ 223 w 393"/>
                  <a:gd name="T43" fmla="*/ 143 h 277"/>
                  <a:gd name="T44" fmla="*/ 223 w 393"/>
                  <a:gd name="T45" fmla="*/ 241 h 277"/>
                  <a:gd name="T46" fmla="*/ 223 w 393"/>
                  <a:gd name="T47" fmla="*/ 250 h 277"/>
                  <a:gd name="T48" fmla="*/ 228 w 393"/>
                  <a:gd name="T49" fmla="*/ 259 h 277"/>
                  <a:gd name="T50" fmla="*/ 237 w 393"/>
                  <a:gd name="T51" fmla="*/ 263 h 277"/>
                  <a:gd name="T52" fmla="*/ 246 w 393"/>
                  <a:gd name="T53" fmla="*/ 268 h 277"/>
                  <a:gd name="T54" fmla="*/ 255 w 393"/>
                  <a:gd name="T55" fmla="*/ 268 h 277"/>
                  <a:gd name="T56" fmla="*/ 259 w 393"/>
                  <a:gd name="T57" fmla="*/ 263 h 277"/>
                  <a:gd name="T58" fmla="*/ 264 w 393"/>
                  <a:gd name="T59" fmla="*/ 254 h 277"/>
                  <a:gd name="T60" fmla="*/ 268 w 393"/>
                  <a:gd name="T61" fmla="*/ 246 h 277"/>
                  <a:gd name="T62" fmla="*/ 268 w 393"/>
                  <a:gd name="T63" fmla="*/ 116 h 277"/>
                  <a:gd name="T64" fmla="*/ 393 w 393"/>
                  <a:gd name="T65" fmla="*/ 44 h 277"/>
                  <a:gd name="T66" fmla="*/ 366 w 393"/>
                  <a:gd name="T67" fmla="*/ 0 h 277"/>
                  <a:gd name="T68" fmla="*/ 241 w 393"/>
                  <a:gd name="T69" fmla="*/ 71 h 277"/>
                  <a:gd name="T70" fmla="*/ 125 w 393"/>
                  <a:gd name="T71" fmla="*/ 4 h 277"/>
                  <a:gd name="T72" fmla="*/ 121 w 393"/>
                  <a:gd name="T73" fmla="*/ 0 h 277"/>
                  <a:gd name="T74" fmla="*/ 112 w 393"/>
                  <a:gd name="T75" fmla="*/ 0 h 277"/>
                  <a:gd name="T76" fmla="*/ 103 w 393"/>
                  <a:gd name="T77" fmla="*/ 4 h 277"/>
                  <a:gd name="T78" fmla="*/ 98 w 393"/>
                  <a:gd name="T79" fmla="*/ 9 h 277"/>
                  <a:gd name="T80" fmla="*/ 94 w 393"/>
                  <a:gd name="T81" fmla="*/ 18 h 277"/>
                  <a:gd name="T82" fmla="*/ 94 w 393"/>
                  <a:gd name="T83" fmla="*/ 26 h 277"/>
                  <a:gd name="T84" fmla="*/ 98 w 393"/>
                  <a:gd name="T85" fmla="*/ 35 h 277"/>
                  <a:gd name="T86" fmla="*/ 107 w 393"/>
                  <a:gd name="T87" fmla="*/ 40 h 277"/>
                  <a:gd name="T88" fmla="*/ 197 w 393"/>
                  <a:gd name="T89" fmla="*/ 98 h 277"/>
                  <a:gd name="T90" fmla="*/ 139 w 393"/>
                  <a:gd name="T91" fmla="*/ 129 h 277"/>
                  <a:gd name="T92" fmla="*/ 72 w 393"/>
                  <a:gd name="T93" fmla="*/ 89 h 277"/>
                  <a:gd name="T94" fmla="*/ 63 w 393"/>
                  <a:gd name="T95" fmla="*/ 85 h 277"/>
                  <a:gd name="T96" fmla="*/ 58 w 393"/>
                  <a:gd name="T97" fmla="*/ 85 h 277"/>
                  <a:gd name="T98" fmla="*/ 49 w 393"/>
                  <a:gd name="T99" fmla="*/ 89 h 277"/>
                  <a:gd name="T100" fmla="*/ 45 w 393"/>
                  <a:gd name="T101" fmla="*/ 98 h 277"/>
                  <a:gd name="T102" fmla="*/ 45 w 393"/>
                  <a:gd name="T103" fmla="*/ 102 h 277"/>
                  <a:gd name="T104" fmla="*/ 45 w 393"/>
                  <a:gd name="T105" fmla="*/ 111 h 277"/>
                  <a:gd name="T106" fmla="*/ 45 w 393"/>
                  <a:gd name="T107" fmla="*/ 120 h 277"/>
                  <a:gd name="T108" fmla="*/ 54 w 393"/>
                  <a:gd name="T109" fmla="*/ 125 h 277"/>
                  <a:gd name="T110" fmla="*/ 98 w 393"/>
                  <a:gd name="T111" fmla="*/ 156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7">
                    <a:moveTo>
                      <a:pt x="98" y="156"/>
                    </a:moveTo>
                    <a:lnTo>
                      <a:pt x="9" y="205"/>
                    </a:lnTo>
                    <a:lnTo>
                      <a:pt x="0" y="214"/>
                    </a:lnTo>
                    <a:lnTo>
                      <a:pt x="0" y="223"/>
                    </a:lnTo>
                    <a:lnTo>
                      <a:pt x="0" y="228"/>
                    </a:lnTo>
                    <a:lnTo>
                      <a:pt x="0" y="237"/>
                    </a:lnTo>
                    <a:lnTo>
                      <a:pt x="9" y="246"/>
                    </a:lnTo>
                    <a:lnTo>
                      <a:pt x="14" y="250"/>
                    </a:lnTo>
                    <a:lnTo>
                      <a:pt x="23" y="250"/>
                    </a:lnTo>
                    <a:lnTo>
                      <a:pt x="36" y="250"/>
                    </a:lnTo>
                    <a:lnTo>
                      <a:pt x="125" y="196"/>
                    </a:lnTo>
                    <a:lnTo>
                      <a:pt x="125" y="250"/>
                    </a:lnTo>
                    <a:lnTo>
                      <a:pt x="125" y="263"/>
                    </a:lnTo>
                    <a:lnTo>
                      <a:pt x="130" y="268"/>
                    </a:lnTo>
                    <a:lnTo>
                      <a:pt x="139" y="272"/>
                    </a:lnTo>
                    <a:lnTo>
                      <a:pt x="143" y="277"/>
                    </a:lnTo>
                    <a:lnTo>
                      <a:pt x="152" y="277"/>
                    </a:lnTo>
                    <a:lnTo>
                      <a:pt x="161" y="272"/>
                    </a:lnTo>
                    <a:lnTo>
                      <a:pt x="165" y="263"/>
                    </a:lnTo>
                    <a:lnTo>
                      <a:pt x="165" y="254"/>
                    </a:lnTo>
                    <a:lnTo>
                      <a:pt x="165" y="178"/>
                    </a:lnTo>
                    <a:lnTo>
                      <a:pt x="223" y="143"/>
                    </a:lnTo>
                    <a:lnTo>
                      <a:pt x="223" y="241"/>
                    </a:lnTo>
                    <a:lnTo>
                      <a:pt x="223" y="250"/>
                    </a:lnTo>
                    <a:lnTo>
                      <a:pt x="228" y="259"/>
                    </a:lnTo>
                    <a:lnTo>
                      <a:pt x="237" y="263"/>
                    </a:lnTo>
                    <a:lnTo>
                      <a:pt x="246" y="268"/>
                    </a:lnTo>
                    <a:lnTo>
                      <a:pt x="255" y="268"/>
                    </a:lnTo>
                    <a:lnTo>
                      <a:pt x="259" y="263"/>
                    </a:lnTo>
                    <a:lnTo>
                      <a:pt x="264" y="254"/>
                    </a:lnTo>
                    <a:lnTo>
                      <a:pt x="268" y="246"/>
                    </a:lnTo>
                    <a:lnTo>
                      <a:pt x="268" y="116"/>
                    </a:lnTo>
                    <a:lnTo>
                      <a:pt x="393" y="44"/>
                    </a:lnTo>
                    <a:lnTo>
                      <a:pt x="366" y="0"/>
                    </a:lnTo>
                    <a:lnTo>
                      <a:pt x="241" y="71"/>
                    </a:lnTo>
                    <a:lnTo>
                      <a:pt x="125" y="4"/>
                    </a:lnTo>
                    <a:lnTo>
                      <a:pt x="121" y="0"/>
                    </a:lnTo>
                    <a:lnTo>
                      <a:pt x="112" y="0"/>
                    </a:lnTo>
                    <a:lnTo>
                      <a:pt x="103" y="4"/>
                    </a:lnTo>
                    <a:lnTo>
                      <a:pt x="98" y="9"/>
                    </a:lnTo>
                    <a:lnTo>
                      <a:pt x="94" y="18"/>
                    </a:lnTo>
                    <a:lnTo>
                      <a:pt x="94" y="26"/>
                    </a:lnTo>
                    <a:lnTo>
                      <a:pt x="98" y="35"/>
                    </a:lnTo>
                    <a:lnTo>
                      <a:pt x="107" y="40"/>
                    </a:lnTo>
                    <a:lnTo>
                      <a:pt x="197" y="98"/>
                    </a:lnTo>
                    <a:lnTo>
                      <a:pt x="139" y="129"/>
                    </a:lnTo>
                    <a:lnTo>
                      <a:pt x="72" y="89"/>
                    </a:lnTo>
                    <a:lnTo>
                      <a:pt x="63" y="85"/>
                    </a:lnTo>
                    <a:lnTo>
                      <a:pt x="58" y="85"/>
                    </a:lnTo>
                    <a:lnTo>
                      <a:pt x="49" y="89"/>
                    </a:lnTo>
                    <a:lnTo>
                      <a:pt x="45" y="98"/>
                    </a:lnTo>
                    <a:lnTo>
                      <a:pt x="45" y="102"/>
                    </a:lnTo>
                    <a:lnTo>
                      <a:pt x="45" y="111"/>
                    </a:lnTo>
                    <a:lnTo>
                      <a:pt x="45" y="120"/>
                    </a:lnTo>
                    <a:lnTo>
                      <a:pt x="54" y="125"/>
                    </a:lnTo>
                    <a:lnTo>
                      <a:pt x="98" y="156"/>
                    </a:lnTo>
                    <a:close/>
                  </a:path>
                </a:pathLst>
              </a:custGeom>
              <a:gradFill rotWithShape="1">
                <a:gsLst>
                  <a:gs pos="0">
                    <a:schemeClr val="hlink">
                      <a:gamma/>
                      <a:tint val="42353"/>
                      <a:invGamma/>
                    </a:schemeClr>
                  </a:gs>
                  <a:gs pos="100000">
                    <a:schemeClr va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1" name="Freeform 46"/>
              <p:cNvSpPr>
                <a:spLocks/>
              </p:cNvSpPr>
              <p:nvPr/>
            </p:nvSpPr>
            <p:spPr bwMode="auto">
              <a:xfrm>
                <a:off x="1210" y="648"/>
                <a:ext cx="299" cy="438"/>
              </a:xfrm>
              <a:custGeom>
                <a:avLst/>
                <a:gdLst>
                  <a:gd name="T0" fmla="*/ 125 w 299"/>
                  <a:gd name="T1" fmla="*/ 313 h 438"/>
                  <a:gd name="T2" fmla="*/ 125 w 299"/>
                  <a:gd name="T3" fmla="*/ 411 h 438"/>
                  <a:gd name="T4" fmla="*/ 129 w 299"/>
                  <a:gd name="T5" fmla="*/ 425 h 438"/>
                  <a:gd name="T6" fmla="*/ 134 w 299"/>
                  <a:gd name="T7" fmla="*/ 429 h 438"/>
                  <a:gd name="T8" fmla="*/ 143 w 299"/>
                  <a:gd name="T9" fmla="*/ 434 h 438"/>
                  <a:gd name="T10" fmla="*/ 147 w 299"/>
                  <a:gd name="T11" fmla="*/ 438 h 438"/>
                  <a:gd name="T12" fmla="*/ 156 w 299"/>
                  <a:gd name="T13" fmla="*/ 434 h 438"/>
                  <a:gd name="T14" fmla="*/ 165 w 299"/>
                  <a:gd name="T15" fmla="*/ 429 h 438"/>
                  <a:gd name="T16" fmla="*/ 174 w 299"/>
                  <a:gd name="T17" fmla="*/ 425 h 438"/>
                  <a:gd name="T18" fmla="*/ 174 w 299"/>
                  <a:gd name="T19" fmla="*/ 411 h 438"/>
                  <a:gd name="T20" fmla="*/ 174 w 299"/>
                  <a:gd name="T21" fmla="*/ 308 h 438"/>
                  <a:gd name="T22" fmla="*/ 223 w 299"/>
                  <a:gd name="T23" fmla="*/ 335 h 438"/>
                  <a:gd name="T24" fmla="*/ 232 w 299"/>
                  <a:gd name="T25" fmla="*/ 340 h 438"/>
                  <a:gd name="T26" fmla="*/ 241 w 299"/>
                  <a:gd name="T27" fmla="*/ 340 h 438"/>
                  <a:gd name="T28" fmla="*/ 250 w 299"/>
                  <a:gd name="T29" fmla="*/ 335 h 438"/>
                  <a:gd name="T30" fmla="*/ 254 w 299"/>
                  <a:gd name="T31" fmla="*/ 331 h 438"/>
                  <a:gd name="T32" fmla="*/ 254 w 299"/>
                  <a:gd name="T33" fmla="*/ 322 h 438"/>
                  <a:gd name="T34" fmla="*/ 254 w 299"/>
                  <a:gd name="T35" fmla="*/ 317 h 438"/>
                  <a:gd name="T36" fmla="*/ 254 w 299"/>
                  <a:gd name="T37" fmla="*/ 308 h 438"/>
                  <a:gd name="T38" fmla="*/ 245 w 299"/>
                  <a:gd name="T39" fmla="*/ 300 h 438"/>
                  <a:gd name="T40" fmla="*/ 178 w 299"/>
                  <a:gd name="T41" fmla="*/ 264 h 438"/>
                  <a:gd name="T42" fmla="*/ 178 w 299"/>
                  <a:gd name="T43" fmla="*/ 192 h 438"/>
                  <a:gd name="T44" fmla="*/ 263 w 299"/>
                  <a:gd name="T45" fmla="*/ 246 h 438"/>
                  <a:gd name="T46" fmla="*/ 272 w 299"/>
                  <a:gd name="T47" fmla="*/ 250 h 438"/>
                  <a:gd name="T48" fmla="*/ 281 w 299"/>
                  <a:gd name="T49" fmla="*/ 250 h 438"/>
                  <a:gd name="T50" fmla="*/ 290 w 299"/>
                  <a:gd name="T51" fmla="*/ 246 h 438"/>
                  <a:gd name="T52" fmla="*/ 294 w 299"/>
                  <a:gd name="T53" fmla="*/ 241 h 438"/>
                  <a:gd name="T54" fmla="*/ 299 w 299"/>
                  <a:gd name="T55" fmla="*/ 232 h 438"/>
                  <a:gd name="T56" fmla="*/ 299 w 299"/>
                  <a:gd name="T57" fmla="*/ 224 h 438"/>
                  <a:gd name="T58" fmla="*/ 294 w 299"/>
                  <a:gd name="T59" fmla="*/ 215 h 438"/>
                  <a:gd name="T60" fmla="*/ 285 w 299"/>
                  <a:gd name="T61" fmla="*/ 210 h 438"/>
                  <a:gd name="T62" fmla="*/ 178 w 299"/>
                  <a:gd name="T63" fmla="*/ 143 h 438"/>
                  <a:gd name="T64" fmla="*/ 178 w 299"/>
                  <a:gd name="T65" fmla="*/ 0 h 438"/>
                  <a:gd name="T66" fmla="*/ 125 w 299"/>
                  <a:gd name="T67" fmla="*/ 0 h 438"/>
                  <a:gd name="T68" fmla="*/ 125 w 299"/>
                  <a:gd name="T69" fmla="*/ 143 h 438"/>
                  <a:gd name="T70" fmla="*/ 9 w 299"/>
                  <a:gd name="T71" fmla="*/ 210 h 438"/>
                  <a:gd name="T72" fmla="*/ 4 w 299"/>
                  <a:gd name="T73" fmla="*/ 215 h 438"/>
                  <a:gd name="T74" fmla="*/ 0 w 299"/>
                  <a:gd name="T75" fmla="*/ 224 h 438"/>
                  <a:gd name="T76" fmla="*/ 0 w 299"/>
                  <a:gd name="T77" fmla="*/ 232 h 438"/>
                  <a:gd name="T78" fmla="*/ 0 w 299"/>
                  <a:gd name="T79" fmla="*/ 237 h 438"/>
                  <a:gd name="T80" fmla="*/ 4 w 299"/>
                  <a:gd name="T81" fmla="*/ 246 h 438"/>
                  <a:gd name="T82" fmla="*/ 13 w 299"/>
                  <a:gd name="T83" fmla="*/ 250 h 438"/>
                  <a:gd name="T84" fmla="*/ 22 w 299"/>
                  <a:gd name="T85" fmla="*/ 250 h 438"/>
                  <a:gd name="T86" fmla="*/ 31 w 299"/>
                  <a:gd name="T87" fmla="*/ 246 h 438"/>
                  <a:gd name="T88" fmla="*/ 125 w 299"/>
                  <a:gd name="T89" fmla="*/ 197 h 438"/>
                  <a:gd name="T90" fmla="*/ 125 w 299"/>
                  <a:gd name="T91" fmla="*/ 264 h 438"/>
                  <a:gd name="T92" fmla="*/ 53 w 299"/>
                  <a:gd name="T93" fmla="*/ 300 h 438"/>
                  <a:gd name="T94" fmla="*/ 49 w 299"/>
                  <a:gd name="T95" fmla="*/ 304 h 438"/>
                  <a:gd name="T96" fmla="*/ 44 w 299"/>
                  <a:gd name="T97" fmla="*/ 313 h 438"/>
                  <a:gd name="T98" fmla="*/ 44 w 299"/>
                  <a:gd name="T99" fmla="*/ 322 h 438"/>
                  <a:gd name="T100" fmla="*/ 49 w 299"/>
                  <a:gd name="T101" fmla="*/ 326 h 438"/>
                  <a:gd name="T102" fmla="*/ 53 w 299"/>
                  <a:gd name="T103" fmla="*/ 331 h 438"/>
                  <a:gd name="T104" fmla="*/ 62 w 299"/>
                  <a:gd name="T105" fmla="*/ 335 h 438"/>
                  <a:gd name="T106" fmla="*/ 67 w 299"/>
                  <a:gd name="T107" fmla="*/ 335 h 438"/>
                  <a:gd name="T108" fmla="*/ 76 w 299"/>
                  <a:gd name="T109" fmla="*/ 335 h 438"/>
                  <a:gd name="T110" fmla="*/ 125 w 299"/>
                  <a:gd name="T111" fmla="*/ 313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9" h="438">
                    <a:moveTo>
                      <a:pt x="125" y="313"/>
                    </a:moveTo>
                    <a:lnTo>
                      <a:pt x="125" y="411"/>
                    </a:lnTo>
                    <a:lnTo>
                      <a:pt x="129" y="425"/>
                    </a:lnTo>
                    <a:lnTo>
                      <a:pt x="134" y="429"/>
                    </a:lnTo>
                    <a:lnTo>
                      <a:pt x="143" y="434"/>
                    </a:lnTo>
                    <a:lnTo>
                      <a:pt x="147" y="438"/>
                    </a:lnTo>
                    <a:lnTo>
                      <a:pt x="156" y="434"/>
                    </a:lnTo>
                    <a:lnTo>
                      <a:pt x="165" y="429"/>
                    </a:lnTo>
                    <a:lnTo>
                      <a:pt x="174" y="425"/>
                    </a:lnTo>
                    <a:lnTo>
                      <a:pt x="174" y="411"/>
                    </a:lnTo>
                    <a:lnTo>
                      <a:pt x="174" y="308"/>
                    </a:lnTo>
                    <a:lnTo>
                      <a:pt x="223" y="335"/>
                    </a:lnTo>
                    <a:lnTo>
                      <a:pt x="232" y="340"/>
                    </a:lnTo>
                    <a:lnTo>
                      <a:pt x="241" y="340"/>
                    </a:lnTo>
                    <a:lnTo>
                      <a:pt x="250" y="335"/>
                    </a:lnTo>
                    <a:lnTo>
                      <a:pt x="254" y="331"/>
                    </a:lnTo>
                    <a:lnTo>
                      <a:pt x="254" y="322"/>
                    </a:lnTo>
                    <a:lnTo>
                      <a:pt x="254" y="317"/>
                    </a:lnTo>
                    <a:lnTo>
                      <a:pt x="254" y="308"/>
                    </a:lnTo>
                    <a:lnTo>
                      <a:pt x="245" y="300"/>
                    </a:lnTo>
                    <a:lnTo>
                      <a:pt x="178" y="264"/>
                    </a:lnTo>
                    <a:lnTo>
                      <a:pt x="178" y="192"/>
                    </a:lnTo>
                    <a:lnTo>
                      <a:pt x="263" y="246"/>
                    </a:lnTo>
                    <a:lnTo>
                      <a:pt x="272" y="250"/>
                    </a:lnTo>
                    <a:lnTo>
                      <a:pt x="281" y="250"/>
                    </a:lnTo>
                    <a:lnTo>
                      <a:pt x="290" y="246"/>
                    </a:lnTo>
                    <a:lnTo>
                      <a:pt x="294" y="241"/>
                    </a:lnTo>
                    <a:lnTo>
                      <a:pt x="299" y="232"/>
                    </a:lnTo>
                    <a:lnTo>
                      <a:pt x="299" y="224"/>
                    </a:lnTo>
                    <a:lnTo>
                      <a:pt x="294" y="215"/>
                    </a:lnTo>
                    <a:lnTo>
                      <a:pt x="285" y="210"/>
                    </a:lnTo>
                    <a:lnTo>
                      <a:pt x="178" y="143"/>
                    </a:lnTo>
                    <a:lnTo>
                      <a:pt x="178" y="0"/>
                    </a:lnTo>
                    <a:lnTo>
                      <a:pt x="125" y="0"/>
                    </a:lnTo>
                    <a:lnTo>
                      <a:pt x="125" y="143"/>
                    </a:lnTo>
                    <a:lnTo>
                      <a:pt x="9" y="210"/>
                    </a:lnTo>
                    <a:lnTo>
                      <a:pt x="4" y="215"/>
                    </a:lnTo>
                    <a:lnTo>
                      <a:pt x="0" y="224"/>
                    </a:lnTo>
                    <a:lnTo>
                      <a:pt x="0" y="232"/>
                    </a:lnTo>
                    <a:lnTo>
                      <a:pt x="0" y="237"/>
                    </a:lnTo>
                    <a:lnTo>
                      <a:pt x="4" y="246"/>
                    </a:lnTo>
                    <a:lnTo>
                      <a:pt x="13" y="250"/>
                    </a:lnTo>
                    <a:lnTo>
                      <a:pt x="22" y="250"/>
                    </a:lnTo>
                    <a:lnTo>
                      <a:pt x="31" y="246"/>
                    </a:lnTo>
                    <a:lnTo>
                      <a:pt x="125" y="197"/>
                    </a:lnTo>
                    <a:lnTo>
                      <a:pt x="125" y="264"/>
                    </a:lnTo>
                    <a:lnTo>
                      <a:pt x="53" y="300"/>
                    </a:lnTo>
                    <a:lnTo>
                      <a:pt x="49" y="304"/>
                    </a:lnTo>
                    <a:lnTo>
                      <a:pt x="44" y="313"/>
                    </a:lnTo>
                    <a:lnTo>
                      <a:pt x="44" y="322"/>
                    </a:lnTo>
                    <a:lnTo>
                      <a:pt x="49" y="326"/>
                    </a:lnTo>
                    <a:lnTo>
                      <a:pt x="53" y="331"/>
                    </a:lnTo>
                    <a:lnTo>
                      <a:pt x="62" y="335"/>
                    </a:lnTo>
                    <a:lnTo>
                      <a:pt x="67" y="335"/>
                    </a:lnTo>
                    <a:lnTo>
                      <a:pt x="76" y="335"/>
                    </a:lnTo>
                    <a:lnTo>
                      <a:pt x="125" y="313"/>
                    </a:lnTo>
                    <a:close/>
                  </a:path>
                </a:pathLst>
              </a:custGeom>
              <a:gradFill rotWithShape="1">
                <a:gsLst>
                  <a:gs pos="0">
                    <a:schemeClr val="hlink">
                      <a:gamma/>
                      <a:tint val="42353"/>
                      <a:invGamma/>
                    </a:schemeClr>
                  </a:gs>
                  <a:gs pos="100000">
                    <a:schemeClr va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2" name="Freeform 47"/>
              <p:cNvSpPr>
                <a:spLocks/>
              </p:cNvSpPr>
              <p:nvPr/>
            </p:nvSpPr>
            <p:spPr bwMode="auto">
              <a:xfrm>
                <a:off x="1348" y="626"/>
                <a:ext cx="393" cy="272"/>
              </a:xfrm>
              <a:custGeom>
                <a:avLst/>
                <a:gdLst>
                  <a:gd name="T0" fmla="*/ 272 w 393"/>
                  <a:gd name="T1" fmla="*/ 201 h 272"/>
                  <a:gd name="T2" fmla="*/ 357 w 393"/>
                  <a:gd name="T3" fmla="*/ 250 h 272"/>
                  <a:gd name="T4" fmla="*/ 366 w 393"/>
                  <a:gd name="T5" fmla="*/ 254 h 272"/>
                  <a:gd name="T6" fmla="*/ 375 w 393"/>
                  <a:gd name="T7" fmla="*/ 254 h 272"/>
                  <a:gd name="T8" fmla="*/ 384 w 393"/>
                  <a:gd name="T9" fmla="*/ 250 h 272"/>
                  <a:gd name="T10" fmla="*/ 388 w 393"/>
                  <a:gd name="T11" fmla="*/ 241 h 272"/>
                  <a:gd name="T12" fmla="*/ 393 w 393"/>
                  <a:gd name="T13" fmla="*/ 232 h 272"/>
                  <a:gd name="T14" fmla="*/ 393 w 393"/>
                  <a:gd name="T15" fmla="*/ 223 h 272"/>
                  <a:gd name="T16" fmla="*/ 388 w 393"/>
                  <a:gd name="T17" fmla="*/ 214 h 272"/>
                  <a:gd name="T18" fmla="*/ 384 w 393"/>
                  <a:gd name="T19" fmla="*/ 210 h 272"/>
                  <a:gd name="T20" fmla="*/ 295 w 393"/>
                  <a:gd name="T21" fmla="*/ 156 h 272"/>
                  <a:gd name="T22" fmla="*/ 339 w 393"/>
                  <a:gd name="T23" fmla="*/ 129 h 272"/>
                  <a:gd name="T24" fmla="*/ 348 w 393"/>
                  <a:gd name="T25" fmla="*/ 125 h 272"/>
                  <a:gd name="T26" fmla="*/ 353 w 393"/>
                  <a:gd name="T27" fmla="*/ 116 h 272"/>
                  <a:gd name="T28" fmla="*/ 353 w 393"/>
                  <a:gd name="T29" fmla="*/ 107 h 272"/>
                  <a:gd name="T30" fmla="*/ 353 w 393"/>
                  <a:gd name="T31" fmla="*/ 98 h 272"/>
                  <a:gd name="T32" fmla="*/ 344 w 393"/>
                  <a:gd name="T33" fmla="*/ 94 h 272"/>
                  <a:gd name="T34" fmla="*/ 339 w 393"/>
                  <a:gd name="T35" fmla="*/ 89 h 272"/>
                  <a:gd name="T36" fmla="*/ 330 w 393"/>
                  <a:gd name="T37" fmla="*/ 89 h 272"/>
                  <a:gd name="T38" fmla="*/ 321 w 393"/>
                  <a:gd name="T39" fmla="*/ 89 h 272"/>
                  <a:gd name="T40" fmla="*/ 254 w 393"/>
                  <a:gd name="T41" fmla="*/ 129 h 272"/>
                  <a:gd name="T42" fmla="*/ 196 w 393"/>
                  <a:gd name="T43" fmla="*/ 94 h 272"/>
                  <a:gd name="T44" fmla="*/ 281 w 393"/>
                  <a:gd name="T45" fmla="*/ 49 h 272"/>
                  <a:gd name="T46" fmla="*/ 290 w 393"/>
                  <a:gd name="T47" fmla="*/ 40 h 272"/>
                  <a:gd name="T48" fmla="*/ 295 w 393"/>
                  <a:gd name="T49" fmla="*/ 31 h 272"/>
                  <a:gd name="T50" fmla="*/ 295 w 393"/>
                  <a:gd name="T51" fmla="*/ 26 h 272"/>
                  <a:gd name="T52" fmla="*/ 295 w 393"/>
                  <a:gd name="T53" fmla="*/ 18 h 272"/>
                  <a:gd name="T54" fmla="*/ 290 w 393"/>
                  <a:gd name="T55" fmla="*/ 9 h 272"/>
                  <a:gd name="T56" fmla="*/ 281 w 393"/>
                  <a:gd name="T57" fmla="*/ 4 h 272"/>
                  <a:gd name="T58" fmla="*/ 272 w 393"/>
                  <a:gd name="T59" fmla="*/ 4 h 272"/>
                  <a:gd name="T60" fmla="*/ 263 w 393"/>
                  <a:gd name="T61" fmla="*/ 9 h 272"/>
                  <a:gd name="T62" fmla="*/ 152 w 393"/>
                  <a:gd name="T63" fmla="*/ 71 h 272"/>
                  <a:gd name="T64" fmla="*/ 27 w 393"/>
                  <a:gd name="T65" fmla="*/ 0 h 272"/>
                  <a:gd name="T66" fmla="*/ 0 w 393"/>
                  <a:gd name="T67" fmla="*/ 44 h 272"/>
                  <a:gd name="T68" fmla="*/ 125 w 393"/>
                  <a:gd name="T69" fmla="*/ 116 h 272"/>
                  <a:gd name="T70" fmla="*/ 125 w 393"/>
                  <a:gd name="T71" fmla="*/ 250 h 272"/>
                  <a:gd name="T72" fmla="*/ 125 w 393"/>
                  <a:gd name="T73" fmla="*/ 259 h 272"/>
                  <a:gd name="T74" fmla="*/ 129 w 393"/>
                  <a:gd name="T75" fmla="*/ 263 h 272"/>
                  <a:gd name="T76" fmla="*/ 138 w 393"/>
                  <a:gd name="T77" fmla="*/ 268 h 272"/>
                  <a:gd name="T78" fmla="*/ 143 w 393"/>
                  <a:gd name="T79" fmla="*/ 272 h 272"/>
                  <a:gd name="T80" fmla="*/ 152 w 393"/>
                  <a:gd name="T81" fmla="*/ 272 h 272"/>
                  <a:gd name="T82" fmla="*/ 161 w 393"/>
                  <a:gd name="T83" fmla="*/ 268 h 272"/>
                  <a:gd name="T84" fmla="*/ 165 w 393"/>
                  <a:gd name="T85" fmla="*/ 259 h 272"/>
                  <a:gd name="T86" fmla="*/ 165 w 393"/>
                  <a:gd name="T87" fmla="*/ 250 h 272"/>
                  <a:gd name="T88" fmla="*/ 170 w 393"/>
                  <a:gd name="T89" fmla="*/ 143 h 272"/>
                  <a:gd name="T90" fmla="*/ 228 w 393"/>
                  <a:gd name="T91" fmla="*/ 178 h 272"/>
                  <a:gd name="T92" fmla="*/ 223 w 393"/>
                  <a:gd name="T93" fmla="*/ 254 h 272"/>
                  <a:gd name="T94" fmla="*/ 228 w 393"/>
                  <a:gd name="T95" fmla="*/ 263 h 272"/>
                  <a:gd name="T96" fmla="*/ 232 w 393"/>
                  <a:gd name="T97" fmla="*/ 268 h 272"/>
                  <a:gd name="T98" fmla="*/ 237 w 393"/>
                  <a:gd name="T99" fmla="*/ 272 h 272"/>
                  <a:gd name="T100" fmla="*/ 245 w 393"/>
                  <a:gd name="T101" fmla="*/ 272 h 272"/>
                  <a:gd name="T102" fmla="*/ 254 w 393"/>
                  <a:gd name="T103" fmla="*/ 272 h 272"/>
                  <a:gd name="T104" fmla="*/ 259 w 393"/>
                  <a:gd name="T105" fmla="*/ 268 h 272"/>
                  <a:gd name="T106" fmla="*/ 263 w 393"/>
                  <a:gd name="T107" fmla="*/ 263 h 272"/>
                  <a:gd name="T108" fmla="*/ 268 w 393"/>
                  <a:gd name="T109" fmla="*/ 254 h 272"/>
                  <a:gd name="T110" fmla="*/ 272 w 393"/>
                  <a:gd name="T111" fmla="*/ 201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2">
                    <a:moveTo>
                      <a:pt x="272" y="201"/>
                    </a:moveTo>
                    <a:lnTo>
                      <a:pt x="357" y="250"/>
                    </a:lnTo>
                    <a:lnTo>
                      <a:pt x="366" y="254"/>
                    </a:lnTo>
                    <a:lnTo>
                      <a:pt x="375" y="254"/>
                    </a:lnTo>
                    <a:lnTo>
                      <a:pt x="384" y="250"/>
                    </a:lnTo>
                    <a:lnTo>
                      <a:pt x="388" y="241"/>
                    </a:lnTo>
                    <a:lnTo>
                      <a:pt x="393" y="232"/>
                    </a:lnTo>
                    <a:lnTo>
                      <a:pt x="393" y="223"/>
                    </a:lnTo>
                    <a:lnTo>
                      <a:pt x="388" y="214"/>
                    </a:lnTo>
                    <a:lnTo>
                      <a:pt x="384" y="210"/>
                    </a:lnTo>
                    <a:lnTo>
                      <a:pt x="295" y="156"/>
                    </a:lnTo>
                    <a:lnTo>
                      <a:pt x="339" y="129"/>
                    </a:lnTo>
                    <a:lnTo>
                      <a:pt x="348" y="125"/>
                    </a:lnTo>
                    <a:lnTo>
                      <a:pt x="353" y="116"/>
                    </a:lnTo>
                    <a:lnTo>
                      <a:pt x="353" y="107"/>
                    </a:lnTo>
                    <a:lnTo>
                      <a:pt x="353" y="98"/>
                    </a:lnTo>
                    <a:lnTo>
                      <a:pt x="344" y="94"/>
                    </a:lnTo>
                    <a:lnTo>
                      <a:pt x="339" y="89"/>
                    </a:lnTo>
                    <a:lnTo>
                      <a:pt x="330" y="89"/>
                    </a:lnTo>
                    <a:lnTo>
                      <a:pt x="321" y="89"/>
                    </a:lnTo>
                    <a:lnTo>
                      <a:pt x="254" y="129"/>
                    </a:lnTo>
                    <a:lnTo>
                      <a:pt x="196" y="94"/>
                    </a:lnTo>
                    <a:lnTo>
                      <a:pt x="281" y="49"/>
                    </a:lnTo>
                    <a:lnTo>
                      <a:pt x="290" y="40"/>
                    </a:lnTo>
                    <a:lnTo>
                      <a:pt x="295" y="31"/>
                    </a:lnTo>
                    <a:lnTo>
                      <a:pt x="295" y="26"/>
                    </a:lnTo>
                    <a:lnTo>
                      <a:pt x="295" y="18"/>
                    </a:lnTo>
                    <a:lnTo>
                      <a:pt x="290" y="9"/>
                    </a:lnTo>
                    <a:lnTo>
                      <a:pt x="281" y="4"/>
                    </a:lnTo>
                    <a:lnTo>
                      <a:pt x="272" y="4"/>
                    </a:lnTo>
                    <a:lnTo>
                      <a:pt x="263" y="9"/>
                    </a:lnTo>
                    <a:lnTo>
                      <a:pt x="152" y="71"/>
                    </a:lnTo>
                    <a:lnTo>
                      <a:pt x="27" y="0"/>
                    </a:lnTo>
                    <a:lnTo>
                      <a:pt x="0" y="44"/>
                    </a:lnTo>
                    <a:lnTo>
                      <a:pt x="125" y="116"/>
                    </a:lnTo>
                    <a:lnTo>
                      <a:pt x="125" y="250"/>
                    </a:lnTo>
                    <a:lnTo>
                      <a:pt x="125" y="259"/>
                    </a:lnTo>
                    <a:lnTo>
                      <a:pt x="129" y="263"/>
                    </a:lnTo>
                    <a:lnTo>
                      <a:pt x="138" y="268"/>
                    </a:lnTo>
                    <a:lnTo>
                      <a:pt x="143" y="272"/>
                    </a:lnTo>
                    <a:lnTo>
                      <a:pt x="152" y="272"/>
                    </a:lnTo>
                    <a:lnTo>
                      <a:pt x="161" y="268"/>
                    </a:lnTo>
                    <a:lnTo>
                      <a:pt x="165" y="259"/>
                    </a:lnTo>
                    <a:lnTo>
                      <a:pt x="165" y="250"/>
                    </a:lnTo>
                    <a:lnTo>
                      <a:pt x="170" y="143"/>
                    </a:lnTo>
                    <a:lnTo>
                      <a:pt x="228" y="178"/>
                    </a:lnTo>
                    <a:lnTo>
                      <a:pt x="223" y="254"/>
                    </a:lnTo>
                    <a:lnTo>
                      <a:pt x="228" y="263"/>
                    </a:lnTo>
                    <a:lnTo>
                      <a:pt x="232" y="268"/>
                    </a:lnTo>
                    <a:lnTo>
                      <a:pt x="237" y="272"/>
                    </a:lnTo>
                    <a:lnTo>
                      <a:pt x="245" y="272"/>
                    </a:lnTo>
                    <a:lnTo>
                      <a:pt x="254" y="272"/>
                    </a:lnTo>
                    <a:lnTo>
                      <a:pt x="259" y="268"/>
                    </a:lnTo>
                    <a:lnTo>
                      <a:pt x="263" y="263"/>
                    </a:lnTo>
                    <a:lnTo>
                      <a:pt x="268" y="254"/>
                    </a:lnTo>
                    <a:lnTo>
                      <a:pt x="272" y="201"/>
                    </a:lnTo>
                    <a:close/>
                  </a:path>
                </a:pathLst>
              </a:custGeom>
              <a:gradFill rotWithShape="1">
                <a:gsLst>
                  <a:gs pos="0">
                    <a:schemeClr val="hlink">
                      <a:gamma/>
                      <a:tint val="42353"/>
                      <a:invGamma/>
                    </a:schemeClr>
                  </a:gs>
                  <a:gs pos="100000">
                    <a:schemeClr va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3" name="Freeform 48"/>
              <p:cNvSpPr>
                <a:spLocks/>
              </p:cNvSpPr>
              <p:nvPr/>
            </p:nvSpPr>
            <p:spPr bwMode="auto">
              <a:xfrm>
                <a:off x="1348" y="393"/>
                <a:ext cx="393" cy="277"/>
              </a:xfrm>
              <a:custGeom>
                <a:avLst/>
                <a:gdLst>
                  <a:gd name="T0" fmla="*/ 295 w 393"/>
                  <a:gd name="T1" fmla="*/ 121 h 277"/>
                  <a:gd name="T2" fmla="*/ 384 w 393"/>
                  <a:gd name="T3" fmla="*/ 72 h 277"/>
                  <a:gd name="T4" fmla="*/ 393 w 393"/>
                  <a:gd name="T5" fmla="*/ 63 h 277"/>
                  <a:gd name="T6" fmla="*/ 393 w 393"/>
                  <a:gd name="T7" fmla="*/ 54 h 277"/>
                  <a:gd name="T8" fmla="*/ 393 w 393"/>
                  <a:gd name="T9" fmla="*/ 49 h 277"/>
                  <a:gd name="T10" fmla="*/ 393 w 393"/>
                  <a:gd name="T11" fmla="*/ 40 h 277"/>
                  <a:gd name="T12" fmla="*/ 384 w 393"/>
                  <a:gd name="T13" fmla="*/ 31 h 277"/>
                  <a:gd name="T14" fmla="*/ 379 w 393"/>
                  <a:gd name="T15" fmla="*/ 27 h 277"/>
                  <a:gd name="T16" fmla="*/ 370 w 393"/>
                  <a:gd name="T17" fmla="*/ 27 h 277"/>
                  <a:gd name="T18" fmla="*/ 357 w 393"/>
                  <a:gd name="T19" fmla="*/ 27 h 277"/>
                  <a:gd name="T20" fmla="*/ 268 w 393"/>
                  <a:gd name="T21" fmla="*/ 81 h 277"/>
                  <a:gd name="T22" fmla="*/ 268 w 393"/>
                  <a:gd name="T23" fmla="*/ 27 h 277"/>
                  <a:gd name="T24" fmla="*/ 268 w 393"/>
                  <a:gd name="T25" fmla="*/ 14 h 277"/>
                  <a:gd name="T26" fmla="*/ 263 w 393"/>
                  <a:gd name="T27" fmla="*/ 9 h 277"/>
                  <a:gd name="T28" fmla="*/ 254 w 393"/>
                  <a:gd name="T29" fmla="*/ 5 h 277"/>
                  <a:gd name="T30" fmla="*/ 250 w 393"/>
                  <a:gd name="T31" fmla="*/ 0 h 277"/>
                  <a:gd name="T32" fmla="*/ 241 w 393"/>
                  <a:gd name="T33" fmla="*/ 5 h 277"/>
                  <a:gd name="T34" fmla="*/ 232 w 393"/>
                  <a:gd name="T35" fmla="*/ 5 h 277"/>
                  <a:gd name="T36" fmla="*/ 228 w 393"/>
                  <a:gd name="T37" fmla="*/ 14 h 277"/>
                  <a:gd name="T38" fmla="*/ 228 w 393"/>
                  <a:gd name="T39" fmla="*/ 23 h 277"/>
                  <a:gd name="T40" fmla="*/ 228 w 393"/>
                  <a:gd name="T41" fmla="*/ 99 h 277"/>
                  <a:gd name="T42" fmla="*/ 170 w 393"/>
                  <a:gd name="T43" fmla="*/ 134 h 277"/>
                  <a:gd name="T44" fmla="*/ 170 w 393"/>
                  <a:gd name="T45" fmla="*/ 36 h 277"/>
                  <a:gd name="T46" fmla="*/ 170 w 393"/>
                  <a:gd name="T47" fmla="*/ 27 h 277"/>
                  <a:gd name="T48" fmla="*/ 165 w 393"/>
                  <a:gd name="T49" fmla="*/ 18 h 277"/>
                  <a:gd name="T50" fmla="*/ 156 w 393"/>
                  <a:gd name="T51" fmla="*/ 14 h 277"/>
                  <a:gd name="T52" fmla="*/ 147 w 393"/>
                  <a:gd name="T53" fmla="*/ 9 h 277"/>
                  <a:gd name="T54" fmla="*/ 138 w 393"/>
                  <a:gd name="T55" fmla="*/ 9 h 277"/>
                  <a:gd name="T56" fmla="*/ 134 w 393"/>
                  <a:gd name="T57" fmla="*/ 14 h 277"/>
                  <a:gd name="T58" fmla="*/ 129 w 393"/>
                  <a:gd name="T59" fmla="*/ 23 h 277"/>
                  <a:gd name="T60" fmla="*/ 125 w 393"/>
                  <a:gd name="T61" fmla="*/ 31 h 277"/>
                  <a:gd name="T62" fmla="*/ 125 w 393"/>
                  <a:gd name="T63" fmla="*/ 161 h 277"/>
                  <a:gd name="T64" fmla="*/ 0 w 393"/>
                  <a:gd name="T65" fmla="*/ 233 h 277"/>
                  <a:gd name="T66" fmla="*/ 27 w 393"/>
                  <a:gd name="T67" fmla="*/ 277 h 277"/>
                  <a:gd name="T68" fmla="*/ 152 w 393"/>
                  <a:gd name="T69" fmla="*/ 206 h 277"/>
                  <a:gd name="T70" fmla="*/ 268 w 393"/>
                  <a:gd name="T71" fmla="*/ 273 h 277"/>
                  <a:gd name="T72" fmla="*/ 272 w 393"/>
                  <a:gd name="T73" fmla="*/ 277 h 277"/>
                  <a:gd name="T74" fmla="*/ 281 w 393"/>
                  <a:gd name="T75" fmla="*/ 277 h 277"/>
                  <a:gd name="T76" fmla="*/ 290 w 393"/>
                  <a:gd name="T77" fmla="*/ 273 h 277"/>
                  <a:gd name="T78" fmla="*/ 295 w 393"/>
                  <a:gd name="T79" fmla="*/ 268 h 277"/>
                  <a:gd name="T80" fmla="*/ 299 w 393"/>
                  <a:gd name="T81" fmla="*/ 259 h 277"/>
                  <a:gd name="T82" fmla="*/ 299 w 393"/>
                  <a:gd name="T83" fmla="*/ 251 h 277"/>
                  <a:gd name="T84" fmla="*/ 295 w 393"/>
                  <a:gd name="T85" fmla="*/ 242 h 277"/>
                  <a:gd name="T86" fmla="*/ 286 w 393"/>
                  <a:gd name="T87" fmla="*/ 237 h 277"/>
                  <a:gd name="T88" fmla="*/ 196 w 393"/>
                  <a:gd name="T89" fmla="*/ 179 h 277"/>
                  <a:gd name="T90" fmla="*/ 254 w 393"/>
                  <a:gd name="T91" fmla="*/ 148 h 277"/>
                  <a:gd name="T92" fmla="*/ 321 w 393"/>
                  <a:gd name="T93" fmla="*/ 188 h 277"/>
                  <a:gd name="T94" fmla="*/ 330 w 393"/>
                  <a:gd name="T95" fmla="*/ 192 h 277"/>
                  <a:gd name="T96" fmla="*/ 335 w 393"/>
                  <a:gd name="T97" fmla="*/ 192 h 277"/>
                  <a:gd name="T98" fmla="*/ 344 w 393"/>
                  <a:gd name="T99" fmla="*/ 188 h 277"/>
                  <a:gd name="T100" fmla="*/ 348 w 393"/>
                  <a:gd name="T101" fmla="*/ 179 h 277"/>
                  <a:gd name="T102" fmla="*/ 348 w 393"/>
                  <a:gd name="T103" fmla="*/ 175 h 277"/>
                  <a:gd name="T104" fmla="*/ 348 w 393"/>
                  <a:gd name="T105" fmla="*/ 166 h 277"/>
                  <a:gd name="T106" fmla="*/ 348 w 393"/>
                  <a:gd name="T107" fmla="*/ 157 h 277"/>
                  <a:gd name="T108" fmla="*/ 339 w 393"/>
                  <a:gd name="T109" fmla="*/ 152 h 277"/>
                  <a:gd name="T110" fmla="*/ 295 w 393"/>
                  <a:gd name="T111" fmla="*/ 121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7">
                    <a:moveTo>
                      <a:pt x="295" y="121"/>
                    </a:moveTo>
                    <a:lnTo>
                      <a:pt x="384" y="72"/>
                    </a:lnTo>
                    <a:lnTo>
                      <a:pt x="393" y="63"/>
                    </a:lnTo>
                    <a:lnTo>
                      <a:pt x="393" y="54"/>
                    </a:lnTo>
                    <a:lnTo>
                      <a:pt x="393" y="49"/>
                    </a:lnTo>
                    <a:lnTo>
                      <a:pt x="393" y="40"/>
                    </a:lnTo>
                    <a:lnTo>
                      <a:pt x="384" y="31"/>
                    </a:lnTo>
                    <a:lnTo>
                      <a:pt x="379" y="27"/>
                    </a:lnTo>
                    <a:lnTo>
                      <a:pt x="370" y="27"/>
                    </a:lnTo>
                    <a:lnTo>
                      <a:pt x="357" y="27"/>
                    </a:lnTo>
                    <a:lnTo>
                      <a:pt x="268" y="81"/>
                    </a:lnTo>
                    <a:lnTo>
                      <a:pt x="268" y="27"/>
                    </a:lnTo>
                    <a:lnTo>
                      <a:pt x="268" y="14"/>
                    </a:lnTo>
                    <a:lnTo>
                      <a:pt x="263" y="9"/>
                    </a:lnTo>
                    <a:lnTo>
                      <a:pt x="254" y="5"/>
                    </a:lnTo>
                    <a:lnTo>
                      <a:pt x="250" y="0"/>
                    </a:lnTo>
                    <a:lnTo>
                      <a:pt x="241" y="5"/>
                    </a:lnTo>
                    <a:lnTo>
                      <a:pt x="232" y="5"/>
                    </a:lnTo>
                    <a:lnTo>
                      <a:pt x="228" y="14"/>
                    </a:lnTo>
                    <a:lnTo>
                      <a:pt x="228" y="23"/>
                    </a:lnTo>
                    <a:lnTo>
                      <a:pt x="228" y="99"/>
                    </a:lnTo>
                    <a:lnTo>
                      <a:pt x="170" y="134"/>
                    </a:lnTo>
                    <a:lnTo>
                      <a:pt x="170" y="36"/>
                    </a:lnTo>
                    <a:lnTo>
                      <a:pt x="170" y="27"/>
                    </a:lnTo>
                    <a:lnTo>
                      <a:pt x="165" y="18"/>
                    </a:lnTo>
                    <a:lnTo>
                      <a:pt x="156" y="14"/>
                    </a:lnTo>
                    <a:lnTo>
                      <a:pt x="147" y="9"/>
                    </a:lnTo>
                    <a:lnTo>
                      <a:pt x="138" y="9"/>
                    </a:lnTo>
                    <a:lnTo>
                      <a:pt x="134" y="14"/>
                    </a:lnTo>
                    <a:lnTo>
                      <a:pt x="129" y="23"/>
                    </a:lnTo>
                    <a:lnTo>
                      <a:pt x="125" y="31"/>
                    </a:lnTo>
                    <a:lnTo>
                      <a:pt x="125" y="161"/>
                    </a:lnTo>
                    <a:lnTo>
                      <a:pt x="0" y="233"/>
                    </a:lnTo>
                    <a:lnTo>
                      <a:pt x="27" y="277"/>
                    </a:lnTo>
                    <a:lnTo>
                      <a:pt x="152" y="206"/>
                    </a:lnTo>
                    <a:lnTo>
                      <a:pt x="268" y="273"/>
                    </a:lnTo>
                    <a:lnTo>
                      <a:pt x="272" y="277"/>
                    </a:lnTo>
                    <a:lnTo>
                      <a:pt x="281" y="277"/>
                    </a:lnTo>
                    <a:lnTo>
                      <a:pt x="290" y="273"/>
                    </a:lnTo>
                    <a:lnTo>
                      <a:pt x="295" y="268"/>
                    </a:lnTo>
                    <a:lnTo>
                      <a:pt x="299" y="259"/>
                    </a:lnTo>
                    <a:lnTo>
                      <a:pt x="299" y="251"/>
                    </a:lnTo>
                    <a:lnTo>
                      <a:pt x="295" y="242"/>
                    </a:lnTo>
                    <a:lnTo>
                      <a:pt x="286" y="237"/>
                    </a:lnTo>
                    <a:lnTo>
                      <a:pt x="196" y="179"/>
                    </a:lnTo>
                    <a:lnTo>
                      <a:pt x="254" y="148"/>
                    </a:lnTo>
                    <a:lnTo>
                      <a:pt x="321" y="188"/>
                    </a:lnTo>
                    <a:lnTo>
                      <a:pt x="330" y="192"/>
                    </a:lnTo>
                    <a:lnTo>
                      <a:pt x="335" y="192"/>
                    </a:lnTo>
                    <a:lnTo>
                      <a:pt x="344" y="188"/>
                    </a:lnTo>
                    <a:lnTo>
                      <a:pt x="348" y="179"/>
                    </a:lnTo>
                    <a:lnTo>
                      <a:pt x="348" y="175"/>
                    </a:lnTo>
                    <a:lnTo>
                      <a:pt x="348" y="166"/>
                    </a:lnTo>
                    <a:lnTo>
                      <a:pt x="348" y="157"/>
                    </a:lnTo>
                    <a:lnTo>
                      <a:pt x="339" y="152"/>
                    </a:lnTo>
                    <a:lnTo>
                      <a:pt x="295" y="121"/>
                    </a:lnTo>
                    <a:close/>
                  </a:path>
                </a:pathLst>
              </a:custGeom>
              <a:gradFill rotWithShape="1">
                <a:gsLst>
                  <a:gs pos="0">
                    <a:schemeClr val="hlink">
                      <a:gamma/>
                      <a:tint val="42353"/>
                      <a:invGamma/>
                    </a:schemeClr>
                  </a:gs>
                  <a:gs pos="100000">
                    <a:schemeClr va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 name="Freeform 49"/>
              <p:cNvSpPr>
                <a:spLocks/>
              </p:cNvSpPr>
              <p:nvPr/>
            </p:nvSpPr>
            <p:spPr bwMode="auto">
              <a:xfrm>
                <a:off x="1232" y="536"/>
                <a:ext cx="263" cy="228"/>
              </a:xfrm>
              <a:custGeom>
                <a:avLst/>
                <a:gdLst>
                  <a:gd name="T0" fmla="*/ 0 w 263"/>
                  <a:gd name="T1" fmla="*/ 116 h 228"/>
                  <a:gd name="T2" fmla="*/ 49 w 263"/>
                  <a:gd name="T3" fmla="*/ 67 h 228"/>
                  <a:gd name="T4" fmla="*/ 67 w 263"/>
                  <a:gd name="T5" fmla="*/ 0 h 228"/>
                  <a:gd name="T6" fmla="*/ 134 w 263"/>
                  <a:gd name="T7" fmla="*/ 23 h 228"/>
                  <a:gd name="T8" fmla="*/ 201 w 263"/>
                  <a:gd name="T9" fmla="*/ 0 h 228"/>
                  <a:gd name="T10" fmla="*/ 214 w 263"/>
                  <a:gd name="T11" fmla="*/ 67 h 228"/>
                  <a:gd name="T12" fmla="*/ 263 w 263"/>
                  <a:gd name="T13" fmla="*/ 116 h 228"/>
                  <a:gd name="T14" fmla="*/ 214 w 263"/>
                  <a:gd name="T15" fmla="*/ 161 h 228"/>
                  <a:gd name="T16" fmla="*/ 201 w 263"/>
                  <a:gd name="T17" fmla="*/ 228 h 228"/>
                  <a:gd name="T18" fmla="*/ 134 w 263"/>
                  <a:gd name="T19" fmla="*/ 210 h 228"/>
                  <a:gd name="T20" fmla="*/ 67 w 263"/>
                  <a:gd name="T21" fmla="*/ 228 h 228"/>
                  <a:gd name="T22" fmla="*/ 49 w 263"/>
                  <a:gd name="T23" fmla="*/ 161 h 228"/>
                  <a:gd name="T24" fmla="*/ 0 w 263"/>
                  <a:gd name="T25" fmla="*/ 116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3" h="228">
                    <a:moveTo>
                      <a:pt x="0" y="116"/>
                    </a:moveTo>
                    <a:lnTo>
                      <a:pt x="49" y="67"/>
                    </a:lnTo>
                    <a:lnTo>
                      <a:pt x="67" y="0"/>
                    </a:lnTo>
                    <a:lnTo>
                      <a:pt x="134" y="23"/>
                    </a:lnTo>
                    <a:lnTo>
                      <a:pt x="201" y="0"/>
                    </a:lnTo>
                    <a:lnTo>
                      <a:pt x="214" y="67"/>
                    </a:lnTo>
                    <a:lnTo>
                      <a:pt x="263" y="116"/>
                    </a:lnTo>
                    <a:lnTo>
                      <a:pt x="214" y="161"/>
                    </a:lnTo>
                    <a:lnTo>
                      <a:pt x="201" y="228"/>
                    </a:lnTo>
                    <a:lnTo>
                      <a:pt x="134" y="210"/>
                    </a:lnTo>
                    <a:lnTo>
                      <a:pt x="67" y="228"/>
                    </a:lnTo>
                    <a:lnTo>
                      <a:pt x="49" y="161"/>
                    </a:lnTo>
                    <a:lnTo>
                      <a:pt x="0" y="116"/>
                    </a:lnTo>
                    <a:close/>
                  </a:path>
                </a:pathLst>
              </a:custGeom>
              <a:gradFill rotWithShape="1">
                <a:gsLst>
                  <a:gs pos="0">
                    <a:schemeClr val="hlink">
                      <a:gamma/>
                      <a:tint val="42353"/>
                      <a:invGamma/>
                    </a:schemeClr>
                  </a:gs>
                  <a:gs pos="100000">
                    <a:schemeClr va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6" name="Rectangle 50"/>
            <p:cNvSpPr>
              <a:spLocks noChangeArrowheads="1"/>
            </p:cNvSpPr>
            <p:nvPr/>
          </p:nvSpPr>
          <p:spPr bwMode="auto">
            <a:xfrm>
              <a:off x="1991" y="1323"/>
              <a:ext cx="2443" cy="252"/>
            </a:xfrm>
            <a:prstGeom prst="rect">
              <a:avLst/>
            </a:prstGeom>
            <a:noFill/>
            <a:ln>
              <a:noFill/>
            </a:ln>
            <a:effectLst/>
            <a:extLst>
              <a:ext uri="{909E8E84-426E-40DD-AFC4-6F175D3DCCD1}">
                <a14:hiddenFill xmlns:a14="http://schemas.microsoft.com/office/drawing/2010/main">
                  <a:gradFill rotWithShape="1">
                    <a:gsLst>
                      <a:gs pos="0">
                        <a:schemeClr val="hlink">
                          <a:gamma/>
                          <a:tint val="42353"/>
                          <a:invGamma/>
                        </a:schemeClr>
                      </a:gs>
                      <a:gs pos="100000">
                        <a:schemeClr val="hlink"/>
                      </a:gs>
                    </a:gsLst>
                    <a:path path="shape">
                      <a:fillToRect l="50000" t="50000" r="50000" b="50000"/>
                    </a:path>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just" eaLnBrk="0" hangingPunct="0"/>
              <a:r>
                <a:rPr lang="tr-TR" sz="2000" b="1" dirty="0"/>
                <a:t>Yazılan kodlar daha okunabilir olur</a:t>
              </a:r>
              <a:endParaRPr lang="tr-TR" sz="2000" dirty="0"/>
            </a:p>
          </p:txBody>
        </p:sp>
        <p:sp>
          <p:nvSpPr>
            <p:cNvPr id="7" name="Line 51"/>
            <p:cNvSpPr>
              <a:spLocks noChangeShapeType="1"/>
            </p:cNvSpPr>
            <p:nvPr/>
          </p:nvSpPr>
          <p:spPr bwMode="auto">
            <a:xfrm>
              <a:off x="1776" y="1584"/>
              <a:ext cx="2064" cy="0"/>
            </a:xfrm>
            <a:prstGeom prst="line">
              <a:avLst/>
            </a:prstGeom>
            <a:noFill/>
            <a:ln w="9525">
              <a:solidFill>
                <a:srgbClr val="99CC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16" name="Group 52"/>
          <p:cNvGrpSpPr>
            <a:grpSpLocks/>
          </p:cNvGrpSpPr>
          <p:nvPr/>
        </p:nvGrpSpPr>
        <p:grpSpPr bwMode="auto">
          <a:xfrm>
            <a:off x="827582" y="2177430"/>
            <a:ext cx="5761053" cy="609600"/>
            <a:chOff x="1440" y="1296"/>
            <a:chExt cx="3629" cy="384"/>
          </a:xfrm>
        </p:grpSpPr>
        <p:grpSp>
          <p:nvGrpSpPr>
            <p:cNvPr id="17" name="Group 53"/>
            <p:cNvGrpSpPr>
              <a:grpSpLocks/>
            </p:cNvGrpSpPr>
            <p:nvPr/>
          </p:nvGrpSpPr>
          <p:grpSpPr bwMode="auto">
            <a:xfrm>
              <a:off x="1440" y="1296"/>
              <a:ext cx="336" cy="384"/>
              <a:chOff x="982" y="214"/>
              <a:chExt cx="759" cy="872"/>
            </a:xfrm>
          </p:grpSpPr>
          <p:sp>
            <p:nvSpPr>
              <p:cNvPr id="20" name="Freeform 54"/>
              <p:cNvSpPr>
                <a:spLocks/>
              </p:cNvSpPr>
              <p:nvPr/>
            </p:nvSpPr>
            <p:spPr bwMode="auto">
              <a:xfrm>
                <a:off x="1214" y="214"/>
                <a:ext cx="299" cy="434"/>
              </a:xfrm>
              <a:custGeom>
                <a:avLst/>
                <a:gdLst>
                  <a:gd name="T0" fmla="*/ 174 w 299"/>
                  <a:gd name="T1" fmla="*/ 121 h 434"/>
                  <a:gd name="T2" fmla="*/ 174 w 299"/>
                  <a:gd name="T3" fmla="*/ 23 h 434"/>
                  <a:gd name="T4" fmla="*/ 170 w 299"/>
                  <a:gd name="T5" fmla="*/ 9 h 434"/>
                  <a:gd name="T6" fmla="*/ 165 w 299"/>
                  <a:gd name="T7" fmla="*/ 5 h 434"/>
                  <a:gd name="T8" fmla="*/ 156 w 299"/>
                  <a:gd name="T9" fmla="*/ 0 h 434"/>
                  <a:gd name="T10" fmla="*/ 152 w 299"/>
                  <a:gd name="T11" fmla="*/ 0 h 434"/>
                  <a:gd name="T12" fmla="*/ 143 w 299"/>
                  <a:gd name="T13" fmla="*/ 0 h 434"/>
                  <a:gd name="T14" fmla="*/ 134 w 299"/>
                  <a:gd name="T15" fmla="*/ 5 h 434"/>
                  <a:gd name="T16" fmla="*/ 125 w 299"/>
                  <a:gd name="T17" fmla="*/ 9 h 434"/>
                  <a:gd name="T18" fmla="*/ 125 w 299"/>
                  <a:gd name="T19" fmla="*/ 23 h 434"/>
                  <a:gd name="T20" fmla="*/ 125 w 299"/>
                  <a:gd name="T21" fmla="*/ 126 h 434"/>
                  <a:gd name="T22" fmla="*/ 76 w 299"/>
                  <a:gd name="T23" fmla="*/ 99 h 434"/>
                  <a:gd name="T24" fmla="*/ 67 w 299"/>
                  <a:gd name="T25" fmla="*/ 94 h 434"/>
                  <a:gd name="T26" fmla="*/ 58 w 299"/>
                  <a:gd name="T27" fmla="*/ 94 h 434"/>
                  <a:gd name="T28" fmla="*/ 49 w 299"/>
                  <a:gd name="T29" fmla="*/ 99 h 434"/>
                  <a:gd name="T30" fmla="*/ 45 w 299"/>
                  <a:gd name="T31" fmla="*/ 103 h 434"/>
                  <a:gd name="T32" fmla="*/ 40 w 299"/>
                  <a:gd name="T33" fmla="*/ 112 h 434"/>
                  <a:gd name="T34" fmla="*/ 45 w 299"/>
                  <a:gd name="T35" fmla="*/ 117 h 434"/>
                  <a:gd name="T36" fmla="*/ 45 w 299"/>
                  <a:gd name="T37" fmla="*/ 126 h 434"/>
                  <a:gd name="T38" fmla="*/ 54 w 299"/>
                  <a:gd name="T39" fmla="*/ 134 h 434"/>
                  <a:gd name="T40" fmla="*/ 121 w 299"/>
                  <a:gd name="T41" fmla="*/ 170 h 434"/>
                  <a:gd name="T42" fmla="*/ 121 w 299"/>
                  <a:gd name="T43" fmla="*/ 242 h 434"/>
                  <a:gd name="T44" fmla="*/ 36 w 299"/>
                  <a:gd name="T45" fmla="*/ 188 h 434"/>
                  <a:gd name="T46" fmla="*/ 27 w 299"/>
                  <a:gd name="T47" fmla="*/ 184 h 434"/>
                  <a:gd name="T48" fmla="*/ 18 w 299"/>
                  <a:gd name="T49" fmla="*/ 184 h 434"/>
                  <a:gd name="T50" fmla="*/ 9 w 299"/>
                  <a:gd name="T51" fmla="*/ 188 h 434"/>
                  <a:gd name="T52" fmla="*/ 5 w 299"/>
                  <a:gd name="T53" fmla="*/ 193 h 434"/>
                  <a:gd name="T54" fmla="*/ 0 w 299"/>
                  <a:gd name="T55" fmla="*/ 202 h 434"/>
                  <a:gd name="T56" fmla="*/ 0 w 299"/>
                  <a:gd name="T57" fmla="*/ 210 h 434"/>
                  <a:gd name="T58" fmla="*/ 5 w 299"/>
                  <a:gd name="T59" fmla="*/ 219 h 434"/>
                  <a:gd name="T60" fmla="*/ 14 w 299"/>
                  <a:gd name="T61" fmla="*/ 224 h 434"/>
                  <a:gd name="T62" fmla="*/ 121 w 299"/>
                  <a:gd name="T63" fmla="*/ 291 h 434"/>
                  <a:gd name="T64" fmla="*/ 121 w 299"/>
                  <a:gd name="T65" fmla="*/ 434 h 434"/>
                  <a:gd name="T66" fmla="*/ 174 w 299"/>
                  <a:gd name="T67" fmla="*/ 434 h 434"/>
                  <a:gd name="T68" fmla="*/ 174 w 299"/>
                  <a:gd name="T69" fmla="*/ 291 h 434"/>
                  <a:gd name="T70" fmla="*/ 290 w 299"/>
                  <a:gd name="T71" fmla="*/ 224 h 434"/>
                  <a:gd name="T72" fmla="*/ 295 w 299"/>
                  <a:gd name="T73" fmla="*/ 219 h 434"/>
                  <a:gd name="T74" fmla="*/ 299 w 299"/>
                  <a:gd name="T75" fmla="*/ 210 h 434"/>
                  <a:gd name="T76" fmla="*/ 299 w 299"/>
                  <a:gd name="T77" fmla="*/ 202 h 434"/>
                  <a:gd name="T78" fmla="*/ 299 w 299"/>
                  <a:gd name="T79" fmla="*/ 197 h 434"/>
                  <a:gd name="T80" fmla="*/ 295 w 299"/>
                  <a:gd name="T81" fmla="*/ 188 h 434"/>
                  <a:gd name="T82" fmla="*/ 286 w 299"/>
                  <a:gd name="T83" fmla="*/ 184 h 434"/>
                  <a:gd name="T84" fmla="*/ 277 w 299"/>
                  <a:gd name="T85" fmla="*/ 184 h 434"/>
                  <a:gd name="T86" fmla="*/ 268 w 299"/>
                  <a:gd name="T87" fmla="*/ 188 h 434"/>
                  <a:gd name="T88" fmla="*/ 174 w 299"/>
                  <a:gd name="T89" fmla="*/ 237 h 434"/>
                  <a:gd name="T90" fmla="*/ 174 w 299"/>
                  <a:gd name="T91" fmla="*/ 170 h 434"/>
                  <a:gd name="T92" fmla="*/ 246 w 299"/>
                  <a:gd name="T93" fmla="*/ 134 h 434"/>
                  <a:gd name="T94" fmla="*/ 250 w 299"/>
                  <a:gd name="T95" fmla="*/ 130 h 434"/>
                  <a:gd name="T96" fmla="*/ 255 w 299"/>
                  <a:gd name="T97" fmla="*/ 121 h 434"/>
                  <a:gd name="T98" fmla="*/ 255 w 299"/>
                  <a:gd name="T99" fmla="*/ 112 h 434"/>
                  <a:gd name="T100" fmla="*/ 250 w 299"/>
                  <a:gd name="T101" fmla="*/ 108 h 434"/>
                  <a:gd name="T102" fmla="*/ 246 w 299"/>
                  <a:gd name="T103" fmla="*/ 103 h 434"/>
                  <a:gd name="T104" fmla="*/ 237 w 299"/>
                  <a:gd name="T105" fmla="*/ 99 h 434"/>
                  <a:gd name="T106" fmla="*/ 232 w 299"/>
                  <a:gd name="T107" fmla="*/ 99 h 434"/>
                  <a:gd name="T108" fmla="*/ 223 w 299"/>
                  <a:gd name="T109" fmla="*/ 99 h 434"/>
                  <a:gd name="T110" fmla="*/ 174 w 299"/>
                  <a:gd name="T111" fmla="*/ 121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9" h="434">
                    <a:moveTo>
                      <a:pt x="174" y="121"/>
                    </a:moveTo>
                    <a:lnTo>
                      <a:pt x="174" y="23"/>
                    </a:lnTo>
                    <a:lnTo>
                      <a:pt x="170" y="9"/>
                    </a:lnTo>
                    <a:lnTo>
                      <a:pt x="165" y="5"/>
                    </a:lnTo>
                    <a:lnTo>
                      <a:pt x="156" y="0"/>
                    </a:lnTo>
                    <a:lnTo>
                      <a:pt x="152" y="0"/>
                    </a:lnTo>
                    <a:lnTo>
                      <a:pt x="143" y="0"/>
                    </a:lnTo>
                    <a:lnTo>
                      <a:pt x="134" y="5"/>
                    </a:lnTo>
                    <a:lnTo>
                      <a:pt x="125" y="9"/>
                    </a:lnTo>
                    <a:lnTo>
                      <a:pt x="125" y="23"/>
                    </a:lnTo>
                    <a:lnTo>
                      <a:pt x="125" y="126"/>
                    </a:lnTo>
                    <a:lnTo>
                      <a:pt x="76" y="99"/>
                    </a:lnTo>
                    <a:lnTo>
                      <a:pt x="67" y="94"/>
                    </a:lnTo>
                    <a:lnTo>
                      <a:pt x="58" y="94"/>
                    </a:lnTo>
                    <a:lnTo>
                      <a:pt x="49" y="99"/>
                    </a:lnTo>
                    <a:lnTo>
                      <a:pt x="45" y="103"/>
                    </a:lnTo>
                    <a:lnTo>
                      <a:pt x="40" y="112"/>
                    </a:lnTo>
                    <a:lnTo>
                      <a:pt x="45" y="117"/>
                    </a:lnTo>
                    <a:lnTo>
                      <a:pt x="45" y="126"/>
                    </a:lnTo>
                    <a:lnTo>
                      <a:pt x="54" y="134"/>
                    </a:lnTo>
                    <a:lnTo>
                      <a:pt x="121" y="170"/>
                    </a:lnTo>
                    <a:lnTo>
                      <a:pt x="121" y="242"/>
                    </a:lnTo>
                    <a:lnTo>
                      <a:pt x="36" y="188"/>
                    </a:lnTo>
                    <a:lnTo>
                      <a:pt x="27" y="184"/>
                    </a:lnTo>
                    <a:lnTo>
                      <a:pt x="18" y="184"/>
                    </a:lnTo>
                    <a:lnTo>
                      <a:pt x="9" y="188"/>
                    </a:lnTo>
                    <a:lnTo>
                      <a:pt x="5" y="193"/>
                    </a:lnTo>
                    <a:lnTo>
                      <a:pt x="0" y="202"/>
                    </a:lnTo>
                    <a:lnTo>
                      <a:pt x="0" y="210"/>
                    </a:lnTo>
                    <a:lnTo>
                      <a:pt x="5" y="219"/>
                    </a:lnTo>
                    <a:lnTo>
                      <a:pt x="14" y="224"/>
                    </a:lnTo>
                    <a:lnTo>
                      <a:pt x="121" y="291"/>
                    </a:lnTo>
                    <a:lnTo>
                      <a:pt x="121" y="434"/>
                    </a:lnTo>
                    <a:lnTo>
                      <a:pt x="174" y="434"/>
                    </a:lnTo>
                    <a:lnTo>
                      <a:pt x="174" y="291"/>
                    </a:lnTo>
                    <a:lnTo>
                      <a:pt x="290" y="224"/>
                    </a:lnTo>
                    <a:lnTo>
                      <a:pt x="295" y="219"/>
                    </a:lnTo>
                    <a:lnTo>
                      <a:pt x="299" y="210"/>
                    </a:lnTo>
                    <a:lnTo>
                      <a:pt x="299" y="202"/>
                    </a:lnTo>
                    <a:lnTo>
                      <a:pt x="299" y="197"/>
                    </a:lnTo>
                    <a:lnTo>
                      <a:pt x="295" y="188"/>
                    </a:lnTo>
                    <a:lnTo>
                      <a:pt x="286" y="184"/>
                    </a:lnTo>
                    <a:lnTo>
                      <a:pt x="277" y="184"/>
                    </a:lnTo>
                    <a:lnTo>
                      <a:pt x="268" y="188"/>
                    </a:lnTo>
                    <a:lnTo>
                      <a:pt x="174" y="237"/>
                    </a:lnTo>
                    <a:lnTo>
                      <a:pt x="174" y="170"/>
                    </a:lnTo>
                    <a:lnTo>
                      <a:pt x="246" y="134"/>
                    </a:lnTo>
                    <a:lnTo>
                      <a:pt x="250" y="130"/>
                    </a:lnTo>
                    <a:lnTo>
                      <a:pt x="255" y="121"/>
                    </a:lnTo>
                    <a:lnTo>
                      <a:pt x="255" y="112"/>
                    </a:lnTo>
                    <a:lnTo>
                      <a:pt x="250" y="108"/>
                    </a:lnTo>
                    <a:lnTo>
                      <a:pt x="246" y="103"/>
                    </a:lnTo>
                    <a:lnTo>
                      <a:pt x="237" y="99"/>
                    </a:lnTo>
                    <a:lnTo>
                      <a:pt x="232" y="99"/>
                    </a:lnTo>
                    <a:lnTo>
                      <a:pt x="223" y="99"/>
                    </a:lnTo>
                    <a:lnTo>
                      <a:pt x="174" y="121"/>
                    </a:lnTo>
                    <a:close/>
                  </a:path>
                </a:pathLst>
              </a:custGeom>
              <a:gradFill rotWithShape="1">
                <a:gsLst>
                  <a:gs pos="0">
                    <a:schemeClr val="accent2">
                      <a:gamma/>
                      <a:tint val="24314"/>
                      <a:invGamma/>
                    </a:schemeClr>
                  </a:gs>
                  <a:gs pos="100000">
                    <a:schemeClr val="accent2"/>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1" name="Freeform 55"/>
              <p:cNvSpPr>
                <a:spLocks/>
              </p:cNvSpPr>
              <p:nvPr/>
            </p:nvSpPr>
            <p:spPr bwMode="auto">
              <a:xfrm>
                <a:off x="982" y="398"/>
                <a:ext cx="393" cy="272"/>
              </a:xfrm>
              <a:custGeom>
                <a:avLst/>
                <a:gdLst>
                  <a:gd name="T0" fmla="*/ 121 w 393"/>
                  <a:gd name="T1" fmla="*/ 71 h 272"/>
                  <a:gd name="T2" fmla="*/ 36 w 393"/>
                  <a:gd name="T3" fmla="*/ 22 h 272"/>
                  <a:gd name="T4" fmla="*/ 27 w 393"/>
                  <a:gd name="T5" fmla="*/ 18 h 272"/>
                  <a:gd name="T6" fmla="*/ 18 w 393"/>
                  <a:gd name="T7" fmla="*/ 18 h 272"/>
                  <a:gd name="T8" fmla="*/ 9 w 393"/>
                  <a:gd name="T9" fmla="*/ 22 h 272"/>
                  <a:gd name="T10" fmla="*/ 5 w 393"/>
                  <a:gd name="T11" fmla="*/ 31 h 272"/>
                  <a:gd name="T12" fmla="*/ 0 w 393"/>
                  <a:gd name="T13" fmla="*/ 40 h 272"/>
                  <a:gd name="T14" fmla="*/ 0 w 393"/>
                  <a:gd name="T15" fmla="*/ 49 h 272"/>
                  <a:gd name="T16" fmla="*/ 5 w 393"/>
                  <a:gd name="T17" fmla="*/ 58 h 272"/>
                  <a:gd name="T18" fmla="*/ 9 w 393"/>
                  <a:gd name="T19" fmla="*/ 62 h 272"/>
                  <a:gd name="T20" fmla="*/ 98 w 393"/>
                  <a:gd name="T21" fmla="*/ 116 h 272"/>
                  <a:gd name="T22" fmla="*/ 54 w 393"/>
                  <a:gd name="T23" fmla="*/ 143 h 272"/>
                  <a:gd name="T24" fmla="*/ 45 w 393"/>
                  <a:gd name="T25" fmla="*/ 147 h 272"/>
                  <a:gd name="T26" fmla="*/ 40 w 393"/>
                  <a:gd name="T27" fmla="*/ 156 h 272"/>
                  <a:gd name="T28" fmla="*/ 40 w 393"/>
                  <a:gd name="T29" fmla="*/ 165 h 272"/>
                  <a:gd name="T30" fmla="*/ 40 w 393"/>
                  <a:gd name="T31" fmla="*/ 174 h 272"/>
                  <a:gd name="T32" fmla="*/ 49 w 393"/>
                  <a:gd name="T33" fmla="*/ 178 h 272"/>
                  <a:gd name="T34" fmla="*/ 54 w 393"/>
                  <a:gd name="T35" fmla="*/ 183 h 272"/>
                  <a:gd name="T36" fmla="*/ 63 w 393"/>
                  <a:gd name="T37" fmla="*/ 183 h 272"/>
                  <a:gd name="T38" fmla="*/ 72 w 393"/>
                  <a:gd name="T39" fmla="*/ 183 h 272"/>
                  <a:gd name="T40" fmla="*/ 139 w 393"/>
                  <a:gd name="T41" fmla="*/ 143 h 272"/>
                  <a:gd name="T42" fmla="*/ 197 w 393"/>
                  <a:gd name="T43" fmla="*/ 178 h 272"/>
                  <a:gd name="T44" fmla="*/ 112 w 393"/>
                  <a:gd name="T45" fmla="*/ 223 h 272"/>
                  <a:gd name="T46" fmla="*/ 103 w 393"/>
                  <a:gd name="T47" fmla="*/ 232 h 272"/>
                  <a:gd name="T48" fmla="*/ 98 w 393"/>
                  <a:gd name="T49" fmla="*/ 241 h 272"/>
                  <a:gd name="T50" fmla="*/ 98 w 393"/>
                  <a:gd name="T51" fmla="*/ 246 h 272"/>
                  <a:gd name="T52" fmla="*/ 98 w 393"/>
                  <a:gd name="T53" fmla="*/ 254 h 272"/>
                  <a:gd name="T54" fmla="*/ 103 w 393"/>
                  <a:gd name="T55" fmla="*/ 263 h 272"/>
                  <a:gd name="T56" fmla="*/ 112 w 393"/>
                  <a:gd name="T57" fmla="*/ 268 h 272"/>
                  <a:gd name="T58" fmla="*/ 121 w 393"/>
                  <a:gd name="T59" fmla="*/ 268 h 272"/>
                  <a:gd name="T60" fmla="*/ 130 w 393"/>
                  <a:gd name="T61" fmla="*/ 263 h 272"/>
                  <a:gd name="T62" fmla="*/ 241 w 393"/>
                  <a:gd name="T63" fmla="*/ 201 h 272"/>
                  <a:gd name="T64" fmla="*/ 366 w 393"/>
                  <a:gd name="T65" fmla="*/ 272 h 272"/>
                  <a:gd name="T66" fmla="*/ 393 w 393"/>
                  <a:gd name="T67" fmla="*/ 228 h 272"/>
                  <a:gd name="T68" fmla="*/ 268 w 393"/>
                  <a:gd name="T69" fmla="*/ 156 h 272"/>
                  <a:gd name="T70" fmla="*/ 268 w 393"/>
                  <a:gd name="T71" fmla="*/ 22 h 272"/>
                  <a:gd name="T72" fmla="*/ 268 w 393"/>
                  <a:gd name="T73" fmla="*/ 13 h 272"/>
                  <a:gd name="T74" fmla="*/ 264 w 393"/>
                  <a:gd name="T75" fmla="*/ 9 h 272"/>
                  <a:gd name="T76" fmla="*/ 255 w 393"/>
                  <a:gd name="T77" fmla="*/ 4 h 272"/>
                  <a:gd name="T78" fmla="*/ 250 w 393"/>
                  <a:gd name="T79" fmla="*/ 0 h 272"/>
                  <a:gd name="T80" fmla="*/ 241 w 393"/>
                  <a:gd name="T81" fmla="*/ 0 h 272"/>
                  <a:gd name="T82" fmla="*/ 232 w 393"/>
                  <a:gd name="T83" fmla="*/ 4 h 272"/>
                  <a:gd name="T84" fmla="*/ 228 w 393"/>
                  <a:gd name="T85" fmla="*/ 13 h 272"/>
                  <a:gd name="T86" fmla="*/ 228 w 393"/>
                  <a:gd name="T87" fmla="*/ 22 h 272"/>
                  <a:gd name="T88" fmla="*/ 223 w 393"/>
                  <a:gd name="T89" fmla="*/ 129 h 272"/>
                  <a:gd name="T90" fmla="*/ 165 w 393"/>
                  <a:gd name="T91" fmla="*/ 94 h 272"/>
                  <a:gd name="T92" fmla="*/ 170 w 393"/>
                  <a:gd name="T93" fmla="*/ 18 h 272"/>
                  <a:gd name="T94" fmla="*/ 165 w 393"/>
                  <a:gd name="T95" fmla="*/ 9 h 272"/>
                  <a:gd name="T96" fmla="*/ 161 w 393"/>
                  <a:gd name="T97" fmla="*/ 4 h 272"/>
                  <a:gd name="T98" fmla="*/ 156 w 393"/>
                  <a:gd name="T99" fmla="*/ 0 h 272"/>
                  <a:gd name="T100" fmla="*/ 148 w 393"/>
                  <a:gd name="T101" fmla="*/ 0 h 272"/>
                  <a:gd name="T102" fmla="*/ 139 w 393"/>
                  <a:gd name="T103" fmla="*/ 0 h 272"/>
                  <a:gd name="T104" fmla="*/ 134 w 393"/>
                  <a:gd name="T105" fmla="*/ 4 h 272"/>
                  <a:gd name="T106" fmla="*/ 130 w 393"/>
                  <a:gd name="T107" fmla="*/ 9 h 272"/>
                  <a:gd name="T108" fmla="*/ 125 w 393"/>
                  <a:gd name="T109" fmla="*/ 18 h 272"/>
                  <a:gd name="T110" fmla="*/ 121 w 393"/>
                  <a:gd name="T111" fmla="*/ 71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2">
                    <a:moveTo>
                      <a:pt x="121" y="71"/>
                    </a:moveTo>
                    <a:lnTo>
                      <a:pt x="36" y="22"/>
                    </a:lnTo>
                    <a:lnTo>
                      <a:pt x="27" y="18"/>
                    </a:lnTo>
                    <a:lnTo>
                      <a:pt x="18" y="18"/>
                    </a:lnTo>
                    <a:lnTo>
                      <a:pt x="9" y="22"/>
                    </a:lnTo>
                    <a:lnTo>
                      <a:pt x="5" y="31"/>
                    </a:lnTo>
                    <a:lnTo>
                      <a:pt x="0" y="40"/>
                    </a:lnTo>
                    <a:lnTo>
                      <a:pt x="0" y="49"/>
                    </a:lnTo>
                    <a:lnTo>
                      <a:pt x="5" y="58"/>
                    </a:lnTo>
                    <a:lnTo>
                      <a:pt x="9" y="62"/>
                    </a:lnTo>
                    <a:lnTo>
                      <a:pt x="98" y="116"/>
                    </a:lnTo>
                    <a:lnTo>
                      <a:pt x="54" y="143"/>
                    </a:lnTo>
                    <a:lnTo>
                      <a:pt x="45" y="147"/>
                    </a:lnTo>
                    <a:lnTo>
                      <a:pt x="40" y="156"/>
                    </a:lnTo>
                    <a:lnTo>
                      <a:pt x="40" y="165"/>
                    </a:lnTo>
                    <a:lnTo>
                      <a:pt x="40" y="174"/>
                    </a:lnTo>
                    <a:lnTo>
                      <a:pt x="49" y="178"/>
                    </a:lnTo>
                    <a:lnTo>
                      <a:pt x="54" y="183"/>
                    </a:lnTo>
                    <a:lnTo>
                      <a:pt x="63" y="183"/>
                    </a:lnTo>
                    <a:lnTo>
                      <a:pt x="72" y="183"/>
                    </a:lnTo>
                    <a:lnTo>
                      <a:pt x="139" y="143"/>
                    </a:lnTo>
                    <a:lnTo>
                      <a:pt x="197" y="178"/>
                    </a:lnTo>
                    <a:lnTo>
                      <a:pt x="112" y="223"/>
                    </a:lnTo>
                    <a:lnTo>
                      <a:pt x="103" y="232"/>
                    </a:lnTo>
                    <a:lnTo>
                      <a:pt x="98" y="241"/>
                    </a:lnTo>
                    <a:lnTo>
                      <a:pt x="98" y="246"/>
                    </a:lnTo>
                    <a:lnTo>
                      <a:pt x="98" y="254"/>
                    </a:lnTo>
                    <a:lnTo>
                      <a:pt x="103" y="263"/>
                    </a:lnTo>
                    <a:lnTo>
                      <a:pt x="112" y="268"/>
                    </a:lnTo>
                    <a:lnTo>
                      <a:pt x="121" y="268"/>
                    </a:lnTo>
                    <a:lnTo>
                      <a:pt x="130" y="263"/>
                    </a:lnTo>
                    <a:lnTo>
                      <a:pt x="241" y="201"/>
                    </a:lnTo>
                    <a:lnTo>
                      <a:pt x="366" y="272"/>
                    </a:lnTo>
                    <a:lnTo>
                      <a:pt x="393" y="228"/>
                    </a:lnTo>
                    <a:lnTo>
                      <a:pt x="268" y="156"/>
                    </a:lnTo>
                    <a:lnTo>
                      <a:pt x="268" y="22"/>
                    </a:lnTo>
                    <a:lnTo>
                      <a:pt x="268" y="13"/>
                    </a:lnTo>
                    <a:lnTo>
                      <a:pt x="264" y="9"/>
                    </a:lnTo>
                    <a:lnTo>
                      <a:pt x="255" y="4"/>
                    </a:lnTo>
                    <a:lnTo>
                      <a:pt x="250" y="0"/>
                    </a:lnTo>
                    <a:lnTo>
                      <a:pt x="241" y="0"/>
                    </a:lnTo>
                    <a:lnTo>
                      <a:pt x="232" y="4"/>
                    </a:lnTo>
                    <a:lnTo>
                      <a:pt x="228" y="13"/>
                    </a:lnTo>
                    <a:lnTo>
                      <a:pt x="228" y="22"/>
                    </a:lnTo>
                    <a:lnTo>
                      <a:pt x="223" y="129"/>
                    </a:lnTo>
                    <a:lnTo>
                      <a:pt x="165" y="94"/>
                    </a:lnTo>
                    <a:lnTo>
                      <a:pt x="170" y="18"/>
                    </a:lnTo>
                    <a:lnTo>
                      <a:pt x="165" y="9"/>
                    </a:lnTo>
                    <a:lnTo>
                      <a:pt x="161" y="4"/>
                    </a:lnTo>
                    <a:lnTo>
                      <a:pt x="156" y="0"/>
                    </a:lnTo>
                    <a:lnTo>
                      <a:pt x="148" y="0"/>
                    </a:lnTo>
                    <a:lnTo>
                      <a:pt x="139" y="0"/>
                    </a:lnTo>
                    <a:lnTo>
                      <a:pt x="134" y="4"/>
                    </a:lnTo>
                    <a:lnTo>
                      <a:pt x="130" y="9"/>
                    </a:lnTo>
                    <a:lnTo>
                      <a:pt x="125" y="18"/>
                    </a:lnTo>
                    <a:lnTo>
                      <a:pt x="121" y="71"/>
                    </a:lnTo>
                    <a:close/>
                  </a:path>
                </a:pathLst>
              </a:custGeom>
              <a:gradFill rotWithShape="1">
                <a:gsLst>
                  <a:gs pos="0">
                    <a:schemeClr val="accent2">
                      <a:gamma/>
                      <a:tint val="24314"/>
                      <a:invGamma/>
                    </a:schemeClr>
                  </a:gs>
                  <a:gs pos="100000">
                    <a:schemeClr val="accent2"/>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2" name="Freeform 56"/>
              <p:cNvSpPr>
                <a:spLocks/>
              </p:cNvSpPr>
              <p:nvPr/>
            </p:nvSpPr>
            <p:spPr bwMode="auto">
              <a:xfrm>
                <a:off x="982" y="626"/>
                <a:ext cx="393" cy="277"/>
              </a:xfrm>
              <a:custGeom>
                <a:avLst/>
                <a:gdLst>
                  <a:gd name="T0" fmla="*/ 98 w 393"/>
                  <a:gd name="T1" fmla="*/ 156 h 277"/>
                  <a:gd name="T2" fmla="*/ 9 w 393"/>
                  <a:gd name="T3" fmla="*/ 205 h 277"/>
                  <a:gd name="T4" fmla="*/ 0 w 393"/>
                  <a:gd name="T5" fmla="*/ 214 h 277"/>
                  <a:gd name="T6" fmla="*/ 0 w 393"/>
                  <a:gd name="T7" fmla="*/ 223 h 277"/>
                  <a:gd name="T8" fmla="*/ 0 w 393"/>
                  <a:gd name="T9" fmla="*/ 228 h 277"/>
                  <a:gd name="T10" fmla="*/ 0 w 393"/>
                  <a:gd name="T11" fmla="*/ 237 h 277"/>
                  <a:gd name="T12" fmla="*/ 9 w 393"/>
                  <a:gd name="T13" fmla="*/ 246 h 277"/>
                  <a:gd name="T14" fmla="*/ 14 w 393"/>
                  <a:gd name="T15" fmla="*/ 250 h 277"/>
                  <a:gd name="T16" fmla="*/ 23 w 393"/>
                  <a:gd name="T17" fmla="*/ 250 h 277"/>
                  <a:gd name="T18" fmla="*/ 36 w 393"/>
                  <a:gd name="T19" fmla="*/ 250 h 277"/>
                  <a:gd name="T20" fmla="*/ 125 w 393"/>
                  <a:gd name="T21" fmla="*/ 196 h 277"/>
                  <a:gd name="T22" fmla="*/ 125 w 393"/>
                  <a:gd name="T23" fmla="*/ 250 h 277"/>
                  <a:gd name="T24" fmla="*/ 125 w 393"/>
                  <a:gd name="T25" fmla="*/ 263 h 277"/>
                  <a:gd name="T26" fmla="*/ 130 w 393"/>
                  <a:gd name="T27" fmla="*/ 268 h 277"/>
                  <a:gd name="T28" fmla="*/ 139 w 393"/>
                  <a:gd name="T29" fmla="*/ 272 h 277"/>
                  <a:gd name="T30" fmla="*/ 143 w 393"/>
                  <a:gd name="T31" fmla="*/ 277 h 277"/>
                  <a:gd name="T32" fmla="*/ 152 w 393"/>
                  <a:gd name="T33" fmla="*/ 277 h 277"/>
                  <a:gd name="T34" fmla="*/ 161 w 393"/>
                  <a:gd name="T35" fmla="*/ 272 h 277"/>
                  <a:gd name="T36" fmla="*/ 165 w 393"/>
                  <a:gd name="T37" fmla="*/ 263 h 277"/>
                  <a:gd name="T38" fmla="*/ 165 w 393"/>
                  <a:gd name="T39" fmla="*/ 254 h 277"/>
                  <a:gd name="T40" fmla="*/ 165 w 393"/>
                  <a:gd name="T41" fmla="*/ 178 h 277"/>
                  <a:gd name="T42" fmla="*/ 223 w 393"/>
                  <a:gd name="T43" fmla="*/ 143 h 277"/>
                  <a:gd name="T44" fmla="*/ 223 w 393"/>
                  <a:gd name="T45" fmla="*/ 241 h 277"/>
                  <a:gd name="T46" fmla="*/ 223 w 393"/>
                  <a:gd name="T47" fmla="*/ 250 h 277"/>
                  <a:gd name="T48" fmla="*/ 228 w 393"/>
                  <a:gd name="T49" fmla="*/ 259 h 277"/>
                  <a:gd name="T50" fmla="*/ 237 w 393"/>
                  <a:gd name="T51" fmla="*/ 263 h 277"/>
                  <a:gd name="T52" fmla="*/ 246 w 393"/>
                  <a:gd name="T53" fmla="*/ 268 h 277"/>
                  <a:gd name="T54" fmla="*/ 255 w 393"/>
                  <a:gd name="T55" fmla="*/ 268 h 277"/>
                  <a:gd name="T56" fmla="*/ 259 w 393"/>
                  <a:gd name="T57" fmla="*/ 263 h 277"/>
                  <a:gd name="T58" fmla="*/ 264 w 393"/>
                  <a:gd name="T59" fmla="*/ 254 h 277"/>
                  <a:gd name="T60" fmla="*/ 268 w 393"/>
                  <a:gd name="T61" fmla="*/ 246 h 277"/>
                  <a:gd name="T62" fmla="*/ 268 w 393"/>
                  <a:gd name="T63" fmla="*/ 116 h 277"/>
                  <a:gd name="T64" fmla="*/ 393 w 393"/>
                  <a:gd name="T65" fmla="*/ 44 h 277"/>
                  <a:gd name="T66" fmla="*/ 366 w 393"/>
                  <a:gd name="T67" fmla="*/ 0 h 277"/>
                  <a:gd name="T68" fmla="*/ 241 w 393"/>
                  <a:gd name="T69" fmla="*/ 71 h 277"/>
                  <a:gd name="T70" fmla="*/ 125 w 393"/>
                  <a:gd name="T71" fmla="*/ 4 h 277"/>
                  <a:gd name="T72" fmla="*/ 121 w 393"/>
                  <a:gd name="T73" fmla="*/ 0 h 277"/>
                  <a:gd name="T74" fmla="*/ 112 w 393"/>
                  <a:gd name="T75" fmla="*/ 0 h 277"/>
                  <a:gd name="T76" fmla="*/ 103 w 393"/>
                  <a:gd name="T77" fmla="*/ 4 h 277"/>
                  <a:gd name="T78" fmla="*/ 98 w 393"/>
                  <a:gd name="T79" fmla="*/ 9 h 277"/>
                  <a:gd name="T80" fmla="*/ 94 w 393"/>
                  <a:gd name="T81" fmla="*/ 18 h 277"/>
                  <a:gd name="T82" fmla="*/ 94 w 393"/>
                  <a:gd name="T83" fmla="*/ 26 h 277"/>
                  <a:gd name="T84" fmla="*/ 98 w 393"/>
                  <a:gd name="T85" fmla="*/ 35 h 277"/>
                  <a:gd name="T86" fmla="*/ 107 w 393"/>
                  <a:gd name="T87" fmla="*/ 40 h 277"/>
                  <a:gd name="T88" fmla="*/ 197 w 393"/>
                  <a:gd name="T89" fmla="*/ 98 h 277"/>
                  <a:gd name="T90" fmla="*/ 139 w 393"/>
                  <a:gd name="T91" fmla="*/ 129 h 277"/>
                  <a:gd name="T92" fmla="*/ 72 w 393"/>
                  <a:gd name="T93" fmla="*/ 89 h 277"/>
                  <a:gd name="T94" fmla="*/ 63 w 393"/>
                  <a:gd name="T95" fmla="*/ 85 h 277"/>
                  <a:gd name="T96" fmla="*/ 58 w 393"/>
                  <a:gd name="T97" fmla="*/ 85 h 277"/>
                  <a:gd name="T98" fmla="*/ 49 w 393"/>
                  <a:gd name="T99" fmla="*/ 89 h 277"/>
                  <a:gd name="T100" fmla="*/ 45 w 393"/>
                  <a:gd name="T101" fmla="*/ 98 h 277"/>
                  <a:gd name="T102" fmla="*/ 45 w 393"/>
                  <a:gd name="T103" fmla="*/ 102 h 277"/>
                  <a:gd name="T104" fmla="*/ 45 w 393"/>
                  <a:gd name="T105" fmla="*/ 111 h 277"/>
                  <a:gd name="T106" fmla="*/ 45 w 393"/>
                  <a:gd name="T107" fmla="*/ 120 h 277"/>
                  <a:gd name="T108" fmla="*/ 54 w 393"/>
                  <a:gd name="T109" fmla="*/ 125 h 277"/>
                  <a:gd name="T110" fmla="*/ 98 w 393"/>
                  <a:gd name="T111" fmla="*/ 156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7">
                    <a:moveTo>
                      <a:pt x="98" y="156"/>
                    </a:moveTo>
                    <a:lnTo>
                      <a:pt x="9" y="205"/>
                    </a:lnTo>
                    <a:lnTo>
                      <a:pt x="0" y="214"/>
                    </a:lnTo>
                    <a:lnTo>
                      <a:pt x="0" y="223"/>
                    </a:lnTo>
                    <a:lnTo>
                      <a:pt x="0" y="228"/>
                    </a:lnTo>
                    <a:lnTo>
                      <a:pt x="0" y="237"/>
                    </a:lnTo>
                    <a:lnTo>
                      <a:pt x="9" y="246"/>
                    </a:lnTo>
                    <a:lnTo>
                      <a:pt x="14" y="250"/>
                    </a:lnTo>
                    <a:lnTo>
                      <a:pt x="23" y="250"/>
                    </a:lnTo>
                    <a:lnTo>
                      <a:pt x="36" y="250"/>
                    </a:lnTo>
                    <a:lnTo>
                      <a:pt x="125" y="196"/>
                    </a:lnTo>
                    <a:lnTo>
                      <a:pt x="125" y="250"/>
                    </a:lnTo>
                    <a:lnTo>
                      <a:pt x="125" y="263"/>
                    </a:lnTo>
                    <a:lnTo>
                      <a:pt x="130" y="268"/>
                    </a:lnTo>
                    <a:lnTo>
                      <a:pt x="139" y="272"/>
                    </a:lnTo>
                    <a:lnTo>
                      <a:pt x="143" y="277"/>
                    </a:lnTo>
                    <a:lnTo>
                      <a:pt x="152" y="277"/>
                    </a:lnTo>
                    <a:lnTo>
                      <a:pt x="161" y="272"/>
                    </a:lnTo>
                    <a:lnTo>
                      <a:pt x="165" y="263"/>
                    </a:lnTo>
                    <a:lnTo>
                      <a:pt x="165" y="254"/>
                    </a:lnTo>
                    <a:lnTo>
                      <a:pt x="165" y="178"/>
                    </a:lnTo>
                    <a:lnTo>
                      <a:pt x="223" y="143"/>
                    </a:lnTo>
                    <a:lnTo>
                      <a:pt x="223" y="241"/>
                    </a:lnTo>
                    <a:lnTo>
                      <a:pt x="223" y="250"/>
                    </a:lnTo>
                    <a:lnTo>
                      <a:pt x="228" y="259"/>
                    </a:lnTo>
                    <a:lnTo>
                      <a:pt x="237" y="263"/>
                    </a:lnTo>
                    <a:lnTo>
                      <a:pt x="246" y="268"/>
                    </a:lnTo>
                    <a:lnTo>
                      <a:pt x="255" y="268"/>
                    </a:lnTo>
                    <a:lnTo>
                      <a:pt x="259" y="263"/>
                    </a:lnTo>
                    <a:lnTo>
                      <a:pt x="264" y="254"/>
                    </a:lnTo>
                    <a:lnTo>
                      <a:pt x="268" y="246"/>
                    </a:lnTo>
                    <a:lnTo>
                      <a:pt x="268" y="116"/>
                    </a:lnTo>
                    <a:lnTo>
                      <a:pt x="393" y="44"/>
                    </a:lnTo>
                    <a:lnTo>
                      <a:pt x="366" y="0"/>
                    </a:lnTo>
                    <a:lnTo>
                      <a:pt x="241" y="71"/>
                    </a:lnTo>
                    <a:lnTo>
                      <a:pt x="125" y="4"/>
                    </a:lnTo>
                    <a:lnTo>
                      <a:pt x="121" y="0"/>
                    </a:lnTo>
                    <a:lnTo>
                      <a:pt x="112" y="0"/>
                    </a:lnTo>
                    <a:lnTo>
                      <a:pt x="103" y="4"/>
                    </a:lnTo>
                    <a:lnTo>
                      <a:pt x="98" y="9"/>
                    </a:lnTo>
                    <a:lnTo>
                      <a:pt x="94" y="18"/>
                    </a:lnTo>
                    <a:lnTo>
                      <a:pt x="94" y="26"/>
                    </a:lnTo>
                    <a:lnTo>
                      <a:pt x="98" y="35"/>
                    </a:lnTo>
                    <a:lnTo>
                      <a:pt x="107" y="40"/>
                    </a:lnTo>
                    <a:lnTo>
                      <a:pt x="197" y="98"/>
                    </a:lnTo>
                    <a:lnTo>
                      <a:pt x="139" y="129"/>
                    </a:lnTo>
                    <a:lnTo>
                      <a:pt x="72" y="89"/>
                    </a:lnTo>
                    <a:lnTo>
                      <a:pt x="63" y="85"/>
                    </a:lnTo>
                    <a:lnTo>
                      <a:pt x="58" y="85"/>
                    </a:lnTo>
                    <a:lnTo>
                      <a:pt x="49" y="89"/>
                    </a:lnTo>
                    <a:lnTo>
                      <a:pt x="45" y="98"/>
                    </a:lnTo>
                    <a:lnTo>
                      <a:pt x="45" y="102"/>
                    </a:lnTo>
                    <a:lnTo>
                      <a:pt x="45" y="111"/>
                    </a:lnTo>
                    <a:lnTo>
                      <a:pt x="45" y="120"/>
                    </a:lnTo>
                    <a:lnTo>
                      <a:pt x="54" y="125"/>
                    </a:lnTo>
                    <a:lnTo>
                      <a:pt x="98" y="156"/>
                    </a:lnTo>
                    <a:close/>
                  </a:path>
                </a:pathLst>
              </a:custGeom>
              <a:gradFill rotWithShape="1">
                <a:gsLst>
                  <a:gs pos="0">
                    <a:schemeClr val="accent2">
                      <a:gamma/>
                      <a:tint val="24314"/>
                      <a:invGamma/>
                    </a:schemeClr>
                  </a:gs>
                  <a:gs pos="100000">
                    <a:schemeClr val="accent2"/>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3" name="Freeform 57"/>
              <p:cNvSpPr>
                <a:spLocks/>
              </p:cNvSpPr>
              <p:nvPr/>
            </p:nvSpPr>
            <p:spPr bwMode="auto">
              <a:xfrm>
                <a:off x="1210" y="648"/>
                <a:ext cx="299" cy="438"/>
              </a:xfrm>
              <a:custGeom>
                <a:avLst/>
                <a:gdLst>
                  <a:gd name="T0" fmla="*/ 125 w 299"/>
                  <a:gd name="T1" fmla="*/ 313 h 438"/>
                  <a:gd name="T2" fmla="*/ 125 w 299"/>
                  <a:gd name="T3" fmla="*/ 411 h 438"/>
                  <a:gd name="T4" fmla="*/ 129 w 299"/>
                  <a:gd name="T5" fmla="*/ 425 h 438"/>
                  <a:gd name="T6" fmla="*/ 134 w 299"/>
                  <a:gd name="T7" fmla="*/ 429 h 438"/>
                  <a:gd name="T8" fmla="*/ 143 w 299"/>
                  <a:gd name="T9" fmla="*/ 434 h 438"/>
                  <a:gd name="T10" fmla="*/ 147 w 299"/>
                  <a:gd name="T11" fmla="*/ 438 h 438"/>
                  <a:gd name="T12" fmla="*/ 156 w 299"/>
                  <a:gd name="T13" fmla="*/ 434 h 438"/>
                  <a:gd name="T14" fmla="*/ 165 w 299"/>
                  <a:gd name="T15" fmla="*/ 429 h 438"/>
                  <a:gd name="T16" fmla="*/ 174 w 299"/>
                  <a:gd name="T17" fmla="*/ 425 h 438"/>
                  <a:gd name="T18" fmla="*/ 174 w 299"/>
                  <a:gd name="T19" fmla="*/ 411 h 438"/>
                  <a:gd name="T20" fmla="*/ 174 w 299"/>
                  <a:gd name="T21" fmla="*/ 308 h 438"/>
                  <a:gd name="T22" fmla="*/ 223 w 299"/>
                  <a:gd name="T23" fmla="*/ 335 h 438"/>
                  <a:gd name="T24" fmla="*/ 232 w 299"/>
                  <a:gd name="T25" fmla="*/ 340 h 438"/>
                  <a:gd name="T26" fmla="*/ 241 w 299"/>
                  <a:gd name="T27" fmla="*/ 340 h 438"/>
                  <a:gd name="T28" fmla="*/ 250 w 299"/>
                  <a:gd name="T29" fmla="*/ 335 h 438"/>
                  <a:gd name="T30" fmla="*/ 254 w 299"/>
                  <a:gd name="T31" fmla="*/ 331 h 438"/>
                  <a:gd name="T32" fmla="*/ 254 w 299"/>
                  <a:gd name="T33" fmla="*/ 322 h 438"/>
                  <a:gd name="T34" fmla="*/ 254 w 299"/>
                  <a:gd name="T35" fmla="*/ 317 h 438"/>
                  <a:gd name="T36" fmla="*/ 254 w 299"/>
                  <a:gd name="T37" fmla="*/ 308 h 438"/>
                  <a:gd name="T38" fmla="*/ 245 w 299"/>
                  <a:gd name="T39" fmla="*/ 300 h 438"/>
                  <a:gd name="T40" fmla="*/ 178 w 299"/>
                  <a:gd name="T41" fmla="*/ 264 h 438"/>
                  <a:gd name="T42" fmla="*/ 178 w 299"/>
                  <a:gd name="T43" fmla="*/ 192 h 438"/>
                  <a:gd name="T44" fmla="*/ 263 w 299"/>
                  <a:gd name="T45" fmla="*/ 246 h 438"/>
                  <a:gd name="T46" fmla="*/ 272 w 299"/>
                  <a:gd name="T47" fmla="*/ 250 h 438"/>
                  <a:gd name="T48" fmla="*/ 281 w 299"/>
                  <a:gd name="T49" fmla="*/ 250 h 438"/>
                  <a:gd name="T50" fmla="*/ 290 w 299"/>
                  <a:gd name="T51" fmla="*/ 246 h 438"/>
                  <a:gd name="T52" fmla="*/ 294 w 299"/>
                  <a:gd name="T53" fmla="*/ 241 h 438"/>
                  <a:gd name="T54" fmla="*/ 299 w 299"/>
                  <a:gd name="T55" fmla="*/ 232 h 438"/>
                  <a:gd name="T56" fmla="*/ 299 w 299"/>
                  <a:gd name="T57" fmla="*/ 224 h 438"/>
                  <a:gd name="T58" fmla="*/ 294 w 299"/>
                  <a:gd name="T59" fmla="*/ 215 h 438"/>
                  <a:gd name="T60" fmla="*/ 285 w 299"/>
                  <a:gd name="T61" fmla="*/ 210 h 438"/>
                  <a:gd name="T62" fmla="*/ 178 w 299"/>
                  <a:gd name="T63" fmla="*/ 143 h 438"/>
                  <a:gd name="T64" fmla="*/ 178 w 299"/>
                  <a:gd name="T65" fmla="*/ 0 h 438"/>
                  <a:gd name="T66" fmla="*/ 125 w 299"/>
                  <a:gd name="T67" fmla="*/ 0 h 438"/>
                  <a:gd name="T68" fmla="*/ 125 w 299"/>
                  <a:gd name="T69" fmla="*/ 143 h 438"/>
                  <a:gd name="T70" fmla="*/ 9 w 299"/>
                  <a:gd name="T71" fmla="*/ 210 h 438"/>
                  <a:gd name="T72" fmla="*/ 4 w 299"/>
                  <a:gd name="T73" fmla="*/ 215 h 438"/>
                  <a:gd name="T74" fmla="*/ 0 w 299"/>
                  <a:gd name="T75" fmla="*/ 224 h 438"/>
                  <a:gd name="T76" fmla="*/ 0 w 299"/>
                  <a:gd name="T77" fmla="*/ 232 h 438"/>
                  <a:gd name="T78" fmla="*/ 0 w 299"/>
                  <a:gd name="T79" fmla="*/ 237 h 438"/>
                  <a:gd name="T80" fmla="*/ 4 w 299"/>
                  <a:gd name="T81" fmla="*/ 246 h 438"/>
                  <a:gd name="T82" fmla="*/ 13 w 299"/>
                  <a:gd name="T83" fmla="*/ 250 h 438"/>
                  <a:gd name="T84" fmla="*/ 22 w 299"/>
                  <a:gd name="T85" fmla="*/ 250 h 438"/>
                  <a:gd name="T86" fmla="*/ 31 w 299"/>
                  <a:gd name="T87" fmla="*/ 246 h 438"/>
                  <a:gd name="T88" fmla="*/ 125 w 299"/>
                  <a:gd name="T89" fmla="*/ 197 h 438"/>
                  <a:gd name="T90" fmla="*/ 125 w 299"/>
                  <a:gd name="T91" fmla="*/ 264 h 438"/>
                  <a:gd name="T92" fmla="*/ 53 w 299"/>
                  <a:gd name="T93" fmla="*/ 300 h 438"/>
                  <a:gd name="T94" fmla="*/ 49 w 299"/>
                  <a:gd name="T95" fmla="*/ 304 h 438"/>
                  <a:gd name="T96" fmla="*/ 44 w 299"/>
                  <a:gd name="T97" fmla="*/ 313 h 438"/>
                  <a:gd name="T98" fmla="*/ 44 w 299"/>
                  <a:gd name="T99" fmla="*/ 322 h 438"/>
                  <a:gd name="T100" fmla="*/ 49 w 299"/>
                  <a:gd name="T101" fmla="*/ 326 h 438"/>
                  <a:gd name="T102" fmla="*/ 53 w 299"/>
                  <a:gd name="T103" fmla="*/ 331 h 438"/>
                  <a:gd name="T104" fmla="*/ 62 w 299"/>
                  <a:gd name="T105" fmla="*/ 335 h 438"/>
                  <a:gd name="T106" fmla="*/ 67 w 299"/>
                  <a:gd name="T107" fmla="*/ 335 h 438"/>
                  <a:gd name="T108" fmla="*/ 76 w 299"/>
                  <a:gd name="T109" fmla="*/ 335 h 438"/>
                  <a:gd name="T110" fmla="*/ 125 w 299"/>
                  <a:gd name="T111" fmla="*/ 313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9" h="438">
                    <a:moveTo>
                      <a:pt x="125" y="313"/>
                    </a:moveTo>
                    <a:lnTo>
                      <a:pt x="125" y="411"/>
                    </a:lnTo>
                    <a:lnTo>
                      <a:pt x="129" y="425"/>
                    </a:lnTo>
                    <a:lnTo>
                      <a:pt x="134" y="429"/>
                    </a:lnTo>
                    <a:lnTo>
                      <a:pt x="143" y="434"/>
                    </a:lnTo>
                    <a:lnTo>
                      <a:pt x="147" y="438"/>
                    </a:lnTo>
                    <a:lnTo>
                      <a:pt x="156" y="434"/>
                    </a:lnTo>
                    <a:lnTo>
                      <a:pt x="165" y="429"/>
                    </a:lnTo>
                    <a:lnTo>
                      <a:pt x="174" y="425"/>
                    </a:lnTo>
                    <a:lnTo>
                      <a:pt x="174" y="411"/>
                    </a:lnTo>
                    <a:lnTo>
                      <a:pt x="174" y="308"/>
                    </a:lnTo>
                    <a:lnTo>
                      <a:pt x="223" y="335"/>
                    </a:lnTo>
                    <a:lnTo>
                      <a:pt x="232" y="340"/>
                    </a:lnTo>
                    <a:lnTo>
                      <a:pt x="241" y="340"/>
                    </a:lnTo>
                    <a:lnTo>
                      <a:pt x="250" y="335"/>
                    </a:lnTo>
                    <a:lnTo>
                      <a:pt x="254" y="331"/>
                    </a:lnTo>
                    <a:lnTo>
                      <a:pt x="254" y="322"/>
                    </a:lnTo>
                    <a:lnTo>
                      <a:pt x="254" y="317"/>
                    </a:lnTo>
                    <a:lnTo>
                      <a:pt x="254" y="308"/>
                    </a:lnTo>
                    <a:lnTo>
                      <a:pt x="245" y="300"/>
                    </a:lnTo>
                    <a:lnTo>
                      <a:pt x="178" y="264"/>
                    </a:lnTo>
                    <a:lnTo>
                      <a:pt x="178" y="192"/>
                    </a:lnTo>
                    <a:lnTo>
                      <a:pt x="263" y="246"/>
                    </a:lnTo>
                    <a:lnTo>
                      <a:pt x="272" y="250"/>
                    </a:lnTo>
                    <a:lnTo>
                      <a:pt x="281" y="250"/>
                    </a:lnTo>
                    <a:lnTo>
                      <a:pt x="290" y="246"/>
                    </a:lnTo>
                    <a:lnTo>
                      <a:pt x="294" y="241"/>
                    </a:lnTo>
                    <a:lnTo>
                      <a:pt x="299" y="232"/>
                    </a:lnTo>
                    <a:lnTo>
                      <a:pt x="299" y="224"/>
                    </a:lnTo>
                    <a:lnTo>
                      <a:pt x="294" y="215"/>
                    </a:lnTo>
                    <a:lnTo>
                      <a:pt x="285" y="210"/>
                    </a:lnTo>
                    <a:lnTo>
                      <a:pt x="178" y="143"/>
                    </a:lnTo>
                    <a:lnTo>
                      <a:pt x="178" y="0"/>
                    </a:lnTo>
                    <a:lnTo>
                      <a:pt x="125" y="0"/>
                    </a:lnTo>
                    <a:lnTo>
                      <a:pt x="125" y="143"/>
                    </a:lnTo>
                    <a:lnTo>
                      <a:pt x="9" y="210"/>
                    </a:lnTo>
                    <a:lnTo>
                      <a:pt x="4" y="215"/>
                    </a:lnTo>
                    <a:lnTo>
                      <a:pt x="0" y="224"/>
                    </a:lnTo>
                    <a:lnTo>
                      <a:pt x="0" y="232"/>
                    </a:lnTo>
                    <a:lnTo>
                      <a:pt x="0" y="237"/>
                    </a:lnTo>
                    <a:lnTo>
                      <a:pt x="4" y="246"/>
                    </a:lnTo>
                    <a:lnTo>
                      <a:pt x="13" y="250"/>
                    </a:lnTo>
                    <a:lnTo>
                      <a:pt x="22" y="250"/>
                    </a:lnTo>
                    <a:lnTo>
                      <a:pt x="31" y="246"/>
                    </a:lnTo>
                    <a:lnTo>
                      <a:pt x="125" y="197"/>
                    </a:lnTo>
                    <a:lnTo>
                      <a:pt x="125" y="264"/>
                    </a:lnTo>
                    <a:lnTo>
                      <a:pt x="53" y="300"/>
                    </a:lnTo>
                    <a:lnTo>
                      <a:pt x="49" y="304"/>
                    </a:lnTo>
                    <a:lnTo>
                      <a:pt x="44" y="313"/>
                    </a:lnTo>
                    <a:lnTo>
                      <a:pt x="44" y="322"/>
                    </a:lnTo>
                    <a:lnTo>
                      <a:pt x="49" y="326"/>
                    </a:lnTo>
                    <a:lnTo>
                      <a:pt x="53" y="331"/>
                    </a:lnTo>
                    <a:lnTo>
                      <a:pt x="62" y="335"/>
                    </a:lnTo>
                    <a:lnTo>
                      <a:pt x="67" y="335"/>
                    </a:lnTo>
                    <a:lnTo>
                      <a:pt x="76" y="335"/>
                    </a:lnTo>
                    <a:lnTo>
                      <a:pt x="125" y="313"/>
                    </a:lnTo>
                    <a:close/>
                  </a:path>
                </a:pathLst>
              </a:custGeom>
              <a:gradFill rotWithShape="1">
                <a:gsLst>
                  <a:gs pos="0">
                    <a:schemeClr val="accent2">
                      <a:gamma/>
                      <a:tint val="24314"/>
                      <a:invGamma/>
                    </a:schemeClr>
                  </a:gs>
                  <a:gs pos="100000">
                    <a:schemeClr val="accent2"/>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4" name="Freeform 58"/>
              <p:cNvSpPr>
                <a:spLocks/>
              </p:cNvSpPr>
              <p:nvPr/>
            </p:nvSpPr>
            <p:spPr bwMode="auto">
              <a:xfrm>
                <a:off x="1348" y="626"/>
                <a:ext cx="393" cy="272"/>
              </a:xfrm>
              <a:custGeom>
                <a:avLst/>
                <a:gdLst>
                  <a:gd name="T0" fmla="*/ 272 w 393"/>
                  <a:gd name="T1" fmla="*/ 201 h 272"/>
                  <a:gd name="T2" fmla="*/ 357 w 393"/>
                  <a:gd name="T3" fmla="*/ 250 h 272"/>
                  <a:gd name="T4" fmla="*/ 366 w 393"/>
                  <a:gd name="T5" fmla="*/ 254 h 272"/>
                  <a:gd name="T6" fmla="*/ 375 w 393"/>
                  <a:gd name="T7" fmla="*/ 254 h 272"/>
                  <a:gd name="T8" fmla="*/ 384 w 393"/>
                  <a:gd name="T9" fmla="*/ 250 h 272"/>
                  <a:gd name="T10" fmla="*/ 388 w 393"/>
                  <a:gd name="T11" fmla="*/ 241 h 272"/>
                  <a:gd name="T12" fmla="*/ 393 w 393"/>
                  <a:gd name="T13" fmla="*/ 232 h 272"/>
                  <a:gd name="T14" fmla="*/ 393 w 393"/>
                  <a:gd name="T15" fmla="*/ 223 h 272"/>
                  <a:gd name="T16" fmla="*/ 388 w 393"/>
                  <a:gd name="T17" fmla="*/ 214 h 272"/>
                  <a:gd name="T18" fmla="*/ 384 w 393"/>
                  <a:gd name="T19" fmla="*/ 210 h 272"/>
                  <a:gd name="T20" fmla="*/ 295 w 393"/>
                  <a:gd name="T21" fmla="*/ 156 h 272"/>
                  <a:gd name="T22" fmla="*/ 339 w 393"/>
                  <a:gd name="T23" fmla="*/ 129 h 272"/>
                  <a:gd name="T24" fmla="*/ 348 w 393"/>
                  <a:gd name="T25" fmla="*/ 125 h 272"/>
                  <a:gd name="T26" fmla="*/ 353 w 393"/>
                  <a:gd name="T27" fmla="*/ 116 h 272"/>
                  <a:gd name="T28" fmla="*/ 353 w 393"/>
                  <a:gd name="T29" fmla="*/ 107 h 272"/>
                  <a:gd name="T30" fmla="*/ 353 w 393"/>
                  <a:gd name="T31" fmla="*/ 98 h 272"/>
                  <a:gd name="T32" fmla="*/ 344 w 393"/>
                  <a:gd name="T33" fmla="*/ 94 h 272"/>
                  <a:gd name="T34" fmla="*/ 339 w 393"/>
                  <a:gd name="T35" fmla="*/ 89 h 272"/>
                  <a:gd name="T36" fmla="*/ 330 w 393"/>
                  <a:gd name="T37" fmla="*/ 89 h 272"/>
                  <a:gd name="T38" fmla="*/ 321 w 393"/>
                  <a:gd name="T39" fmla="*/ 89 h 272"/>
                  <a:gd name="T40" fmla="*/ 254 w 393"/>
                  <a:gd name="T41" fmla="*/ 129 h 272"/>
                  <a:gd name="T42" fmla="*/ 196 w 393"/>
                  <a:gd name="T43" fmla="*/ 94 h 272"/>
                  <a:gd name="T44" fmla="*/ 281 w 393"/>
                  <a:gd name="T45" fmla="*/ 49 h 272"/>
                  <a:gd name="T46" fmla="*/ 290 w 393"/>
                  <a:gd name="T47" fmla="*/ 40 h 272"/>
                  <a:gd name="T48" fmla="*/ 295 w 393"/>
                  <a:gd name="T49" fmla="*/ 31 h 272"/>
                  <a:gd name="T50" fmla="*/ 295 w 393"/>
                  <a:gd name="T51" fmla="*/ 26 h 272"/>
                  <a:gd name="T52" fmla="*/ 295 w 393"/>
                  <a:gd name="T53" fmla="*/ 18 h 272"/>
                  <a:gd name="T54" fmla="*/ 290 w 393"/>
                  <a:gd name="T55" fmla="*/ 9 h 272"/>
                  <a:gd name="T56" fmla="*/ 281 w 393"/>
                  <a:gd name="T57" fmla="*/ 4 h 272"/>
                  <a:gd name="T58" fmla="*/ 272 w 393"/>
                  <a:gd name="T59" fmla="*/ 4 h 272"/>
                  <a:gd name="T60" fmla="*/ 263 w 393"/>
                  <a:gd name="T61" fmla="*/ 9 h 272"/>
                  <a:gd name="T62" fmla="*/ 152 w 393"/>
                  <a:gd name="T63" fmla="*/ 71 h 272"/>
                  <a:gd name="T64" fmla="*/ 27 w 393"/>
                  <a:gd name="T65" fmla="*/ 0 h 272"/>
                  <a:gd name="T66" fmla="*/ 0 w 393"/>
                  <a:gd name="T67" fmla="*/ 44 h 272"/>
                  <a:gd name="T68" fmla="*/ 125 w 393"/>
                  <a:gd name="T69" fmla="*/ 116 h 272"/>
                  <a:gd name="T70" fmla="*/ 125 w 393"/>
                  <a:gd name="T71" fmla="*/ 250 h 272"/>
                  <a:gd name="T72" fmla="*/ 125 w 393"/>
                  <a:gd name="T73" fmla="*/ 259 h 272"/>
                  <a:gd name="T74" fmla="*/ 129 w 393"/>
                  <a:gd name="T75" fmla="*/ 263 h 272"/>
                  <a:gd name="T76" fmla="*/ 138 w 393"/>
                  <a:gd name="T77" fmla="*/ 268 h 272"/>
                  <a:gd name="T78" fmla="*/ 143 w 393"/>
                  <a:gd name="T79" fmla="*/ 272 h 272"/>
                  <a:gd name="T80" fmla="*/ 152 w 393"/>
                  <a:gd name="T81" fmla="*/ 272 h 272"/>
                  <a:gd name="T82" fmla="*/ 161 w 393"/>
                  <a:gd name="T83" fmla="*/ 268 h 272"/>
                  <a:gd name="T84" fmla="*/ 165 w 393"/>
                  <a:gd name="T85" fmla="*/ 259 h 272"/>
                  <a:gd name="T86" fmla="*/ 165 w 393"/>
                  <a:gd name="T87" fmla="*/ 250 h 272"/>
                  <a:gd name="T88" fmla="*/ 170 w 393"/>
                  <a:gd name="T89" fmla="*/ 143 h 272"/>
                  <a:gd name="T90" fmla="*/ 228 w 393"/>
                  <a:gd name="T91" fmla="*/ 178 h 272"/>
                  <a:gd name="T92" fmla="*/ 223 w 393"/>
                  <a:gd name="T93" fmla="*/ 254 h 272"/>
                  <a:gd name="T94" fmla="*/ 228 w 393"/>
                  <a:gd name="T95" fmla="*/ 263 h 272"/>
                  <a:gd name="T96" fmla="*/ 232 w 393"/>
                  <a:gd name="T97" fmla="*/ 268 h 272"/>
                  <a:gd name="T98" fmla="*/ 237 w 393"/>
                  <a:gd name="T99" fmla="*/ 272 h 272"/>
                  <a:gd name="T100" fmla="*/ 245 w 393"/>
                  <a:gd name="T101" fmla="*/ 272 h 272"/>
                  <a:gd name="T102" fmla="*/ 254 w 393"/>
                  <a:gd name="T103" fmla="*/ 272 h 272"/>
                  <a:gd name="T104" fmla="*/ 259 w 393"/>
                  <a:gd name="T105" fmla="*/ 268 h 272"/>
                  <a:gd name="T106" fmla="*/ 263 w 393"/>
                  <a:gd name="T107" fmla="*/ 263 h 272"/>
                  <a:gd name="T108" fmla="*/ 268 w 393"/>
                  <a:gd name="T109" fmla="*/ 254 h 272"/>
                  <a:gd name="T110" fmla="*/ 272 w 393"/>
                  <a:gd name="T111" fmla="*/ 201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2">
                    <a:moveTo>
                      <a:pt x="272" y="201"/>
                    </a:moveTo>
                    <a:lnTo>
                      <a:pt x="357" y="250"/>
                    </a:lnTo>
                    <a:lnTo>
                      <a:pt x="366" y="254"/>
                    </a:lnTo>
                    <a:lnTo>
                      <a:pt x="375" y="254"/>
                    </a:lnTo>
                    <a:lnTo>
                      <a:pt x="384" y="250"/>
                    </a:lnTo>
                    <a:lnTo>
                      <a:pt x="388" y="241"/>
                    </a:lnTo>
                    <a:lnTo>
                      <a:pt x="393" y="232"/>
                    </a:lnTo>
                    <a:lnTo>
                      <a:pt x="393" y="223"/>
                    </a:lnTo>
                    <a:lnTo>
                      <a:pt x="388" y="214"/>
                    </a:lnTo>
                    <a:lnTo>
                      <a:pt x="384" y="210"/>
                    </a:lnTo>
                    <a:lnTo>
                      <a:pt x="295" y="156"/>
                    </a:lnTo>
                    <a:lnTo>
                      <a:pt x="339" y="129"/>
                    </a:lnTo>
                    <a:lnTo>
                      <a:pt x="348" y="125"/>
                    </a:lnTo>
                    <a:lnTo>
                      <a:pt x="353" y="116"/>
                    </a:lnTo>
                    <a:lnTo>
                      <a:pt x="353" y="107"/>
                    </a:lnTo>
                    <a:lnTo>
                      <a:pt x="353" y="98"/>
                    </a:lnTo>
                    <a:lnTo>
                      <a:pt x="344" y="94"/>
                    </a:lnTo>
                    <a:lnTo>
                      <a:pt x="339" y="89"/>
                    </a:lnTo>
                    <a:lnTo>
                      <a:pt x="330" y="89"/>
                    </a:lnTo>
                    <a:lnTo>
                      <a:pt x="321" y="89"/>
                    </a:lnTo>
                    <a:lnTo>
                      <a:pt x="254" y="129"/>
                    </a:lnTo>
                    <a:lnTo>
                      <a:pt x="196" y="94"/>
                    </a:lnTo>
                    <a:lnTo>
                      <a:pt x="281" y="49"/>
                    </a:lnTo>
                    <a:lnTo>
                      <a:pt x="290" y="40"/>
                    </a:lnTo>
                    <a:lnTo>
                      <a:pt x="295" y="31"/>
                    </a:lnTo>
                    <a:lnTo>
                      <a:pt x="295" y="26"/>
                    </a:lnTo>
                    <a:lnTo>
                      <a:pt x="295" y="18"/>
                    </a:lnTo>
                    <a:lnTo>
                      <a:pt x="290" y="9"/>
                    </a:lnTo>
                    <a:lnTo>
                      <a:pt x="281" y="4"/>
                    </a:lnTo>
                    <a:lnTo>
                      <a:pt x="272" y="4"/>
                    </a:lnTo>
                    <a:lnTo>
                      <a:pt x="263" y="9"/>
                    </a:lnTo>
                    <a:lnTo>
                      <a:pt x="152" y="71"/>
                    </a:lnTo>
                    <a:lnTo>
                      <a:pt x="27" y="0"/>
                    </a:lnTo>
                    <a:lnTo>
                      <a:pt x="0" y="44"/>
                    </a:lnTo>
                    <a:lnTo>
                      <a:pt x="125" y="116"/>
                    </a:lnTo>
                    <a:lnTo>
                      <a:pt x="125" y="250"/>
                    </a:lnTo>
                    <a:lnTo>
                      <a:pt x="125" y="259"/>
                    </a:lnTo>
                    <a:lnTo>
                      <a:pt x="129" y="263"/>
                    </a:lnTo>
                    <a:lnTo>
                      <a:pt x="138" y="268"/>
                    </a:lnTo>
                    <a:lnTo>
                      <a:pt x="143" y="272"/>
                    </a:lnTo>
                    <a:lnTo>
                      <a:pt x="152" y="272"/>
                    </a:lnTo>
                    <a:lnTo>
                      <a:pt x="161" y="268"/>
                    </a:lnTo>
                    <a:lnTo>
                      <a:pt x="165" y="259"/>
                    </a:lnTo>
                    <a:lnTo>
                      <a:pt x="165" y="250"/>
                    </a:lnTo>
                    <a:lnTo>
                      <a:pt x="170" y="143"/>
                    </a:lnTo>
                    <a:lnTo>
                      <a:pt x="228" y="178"/>
                    </a:lnTo>
                    <a:lnTo>
                      <a:pt x="223" y="254"/>
                    </a:lnTo>
                    <a:lnTo>
                      <a:pt x="228" y="263"/>
                    </a:lnTo>
                    <a:lnTo>
                      <a:pt x="232" y="268"/>
                    </a:lnTo>
                    <a:lnTo>
                      <a:pt x="237" y="272"/>
                    </a:lnTo>
                    <a:lnTo>
                      <a:pt x="245" y="272"/>
                    </a:lnTo>
                    <a:lnTo>
                      <a:pt x="254" y="272"/>
                    </a:lnTo>
                    <a:lnTo>
                      <a:pt x="259" y="268"/>
                    </a:lnTo>
                    <a:lnTo>
                      <a:pt x="263" y="263"/>
                    </a:lnTo>
                    <a:lnTo>
                      <a:pt x="268" y="254"/>
                    </a:lnTo>
                    <a:lnTo>
                      <a:pt x="272" y="201"/>
                    </a:lnTo>
                    <a:close/>
                  </a:path>
                </a:pathLst>
              </a:custGeom>
              <a:gradFill rotWithShape="1">
                <a:gsLst>
                  <a:gs pos="0">
                    <a:schemeClr val="accent2">
                      <a:gamma/>
                      <a:tint val="24314"/>
                      <a:invGamma/>
                    </a:schemeClr>
                  </a:gs>
                  <a:gs pos="100000">
                    <a:schemeClr val="accent2"/>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5" name="Freeform 59"/>
              <p:cNvSpPr>
                <a:spLocks/>
              </p:cNvSpPr>
              <p:nvPr/>
            </p:nvSpPr>
            <p:spPr bwMode="auto">
              <a:xfrm>
                <a:off x="1348" y="393"/>
                <a:ext cx="393" cy="277"/>
              </a:xfrm>
              <a:custGeom>
                <a:avLst/>
                <a:gdLst>
                  <a:gd name="T0" fmla="*/ 295 w 393"/>
                  <a:gd name="T1" fmla="*/ 121 h 277"/>
                  <a:gd name="T2" fmla="*/ 384 w 393"/>
                  <a:gd name="T3" fmla="*/ 72 h 277"/>
                  <a:gd name="T4" fmla="*/ 393 w 393"/>
                  <a:gd name="T5" fmla="*/ 63 h 277"/>
                  <a:gd name="T6" fmla="*/ 393 w 393"/>
                  <a:gd name="T7" fmla="*/ 54 h 277"/>
                  <a:gd name="T8" fmla="*/ 393 w 393"/>
                  <a:gd name="T9" fmla="*/ 49 h 277"/>
                  <a:gd name="T10" fmla="*/ 393 w 393"/>
                  <a:gd name="T11" fmla="*/ 40 h 277"/>
                  <a:gd name="T12" fmla="*/ 384 w 393"/>
                  <a:gd name="T13" fmla="*/ 31 h 277"/>
                  <a:gd name="T14" fmla="*/ 379 w 393"/>
                  <a:gd name="T15" fmla="*/ 27 h 277"/>
                  <a:gd name="T16" fmla="*/ 370 w 393"/>
                  <a:gd name="T17" fmla="*/ 27 h 277"/>
                  <a:gd name="T18" fmla="*/ 357 w 393"/>
                  <a:gd name="T19" fmla="*/ 27 h 277"/>
                  <a:gd name="T20" fmla="*/ 268 w 393"/>
                  <a:gd name="T21" fmla="*/ 81 h 277"/>
                  <a:gd name="T22" fmla="*/ 268 w 393"/>
                  <a:gd name="T23" fmla="*/ 27 h 277"/>
                  <a:gd name="T24" fmla="*/ 268 w 393"/>
                  <a:gd name="T25" fmla="*/ 14 h 277"/>
                  <a:gd name="T26" fmla="*/ 263 w 393"/>
                  <a:gd name="T27" fmla="*/ 9 h 277"/>
                  <a:gd name="T28" fmla="*/ 254 w 393"/>
                  <a:gd name="T29" fmla="*/ 5 h 277"/>
                  <a:gd name="T30" fmla="*/ 250 w 393"/>
                  <a:gd name="T31" fmla="*/ 0 h 277"/>
                  <a:gd name="T32" fmla="*/ 241 w 393"/>
                  <a:gd name="T33" fmla="*/ 5 h 277"/>
                  <a:gd name="T34" fmla="*/ 232 w 393"/>
                  <a:gd name="T35" fmla="*/ 5 h 277"/>
                  <a:gd name="T36" fmla="*/ 228 w 393"/>
                  <a:gd name="T37" fmla="*/ 14 h 277"/>
                  <a:gd name="T38" fmla="*/ 228 w 393"/>
                  <a:gd name="T39" fmla="*/ 23 h 277"/>
                  <a:gd name="T40" fmla="*/ 228 w 393"/>
                  <a:gd name="T41" fmla="*/ 99 h 277"/>
                  <a:gd name="T42" fmla="*/ 170 w 393"/>
                  <a:gd name="T43" fmla="*/ 134 h 277"/>
                  <a:gd name="T44" fmla="*/ 170 w 393"/>
                  <a:gd name="T45" fmla="*/ 36 h 277"/>
                  <a:gd name="T46" fmla="*/ 170 w 393"/>
                  <a:gd name="T47" fmla="*/ 27 h 277"/>
                  <a:gd name="T48" fmla="*/ 165 w 393"/>
                  <a:gd name="T49" fmla="*/ 18 h 277"/>
                  <a:gd name="T50" fmla="*/ 156 w 393"/>
                  <a:gd name="T51" fmla="*/ 14 h 277"/>
                  <a:gd name="T52" fmla="*/ 147 w 393"/>
                  <a:gd name="T53" fmla="*/ 9 h 277"/>
                  <a:gd name="T54" fmla="*/ 138 w 393"/>
                  <a:gd name="T55" fmla="*/ 9 h 277"/>
                  <a:gd name="T56" fmla="*/ 134 w 393"/>
                  <a:gd name="T57" fmla="*/ 14 h 277"/>
                  <a:gd name="T58" fmla="*/ 129 w 393"/>
                  <a:gd name="T59" fmla="*/ 23 h 277"/>
                  <a:gd name="T60" fmla="*/ 125 w 393"/>
                  <a:gd name="T61" fmla="*/ 31 h 277"/>
                  <a:gd name="T62" fmla="*/ 125 w 393"/>
                  <a:gd name="T63" fmla="*/ 161 h 277"/>
                  <a:gd name="T64" fmla="*/ 0 w 393"/>
                  <a:gd name="T65" fmla="*/ 233 h 277"/>
                  <a:gd name="T66" fmla="*/ 27 w 393"/>
                  <a:gd name="T67" fmla="*/ 277 h 277"/>
                  <a:gd name="T68" fmla="*/ 152 w 393"/>
                  <a:gd name="T69" fmla="*/ 206 h 277"/>
                  <a:gd name="T70" fmla="*/ 268 w 393"/>
                  <a:gd name="T71" fmla="*/ 273 h 277"/>
                  <a:gd name="T72" fmla="*/ 272 w 393"/>
                  <a:gd name="T73" fmla="*/ 277 h 277"/>
                  <a:gd name="T74" fmla="*/ 281 w 393"/>
                  <a:gd name="T75" fmla="*/ 277 h 277"/>
                  <a:gd name="T76" fmla="*/ 290 w 393"/>
                  <a:gd name="T77" fmla="*/ 273 h 277"/>
                  <a:gd name="T78" fmla="*/ 295 w 393"/>
                  <a:gd name="T79" fmla="*/ 268 h 277"/>
                  <a:gd name="T80" fmla="*/ 299 w 393"/>
                  <a:gd name="T81" fmla="*/ 259 h 277"/>
                  <a:gd name="T82" fmla="*/ 299 w 393"/>
                  <a:gd name="T83" fmla="*/ 251 h 277"/>
                  <a:gd name="T84" fmla="*/ 295 w 393"/>
                  <a:gd name="T85" fmla="*/ 242 h 277"/>
                  <a:gd name="T86" fmla="*/ 286 w 393"/>
                  <a:gd name="T87" fmla="*/ 237 h 277"/>
                  <a:gd name="T88" fmla="*/ 196 w 393"/>
                  <a:gd name="T89" fmla="*/ 179 h 277"/>
                  <a:gd name="T90" fmla="*/ 254 w 393"/>
                  <a:gd name="T91" fmla="*/ 148 h 277"/>
                  <a:gd name="T92" fmla="*/ 321 w 393"/>
                  <a:gd name="T93" fmla="*/ 188 h 277"/>
                  <a:gd name="T94" fmla="*/ 330 w 393"/>
                  <a:gd name="T95" fmla="*/ 192 h 277"/>
                  <a:gd name="T96" fmla="*/ 335 w 393"/>
                  <a:gd name="T97" fmla="*/ 192 h 277"/>
                  <a:gd name="T98" fmla="*/ 344 w 393"/>
                  <a:gd name="T99" fmla="*/ 188 h 277"/>
                  <a:gd name="T100" fmla="*/ 348 w 393"/>
                  <a:gd name="T101" fmla="*/ 179 h 277"/>
                  <a:gd name="T102" fmla="*/ 348 w 393"/>
                  <a:gd name="T103" fmla="*/ 175 h 277"/>
                  <a:gd name="T104" fmla="*/ 348 w 393"/>
                  <a:gd name="T105" fmla="*/ 166 h 277"/>
                  <a:gd name="T106" fmla="*/ 348 w 393"/>
                  <a:gd name="T107" fmla="*/ 157 h 277"/>
                  <a:gd name="T108" fmla="*/ 339 w 393"/>
                  <a:gd name="T109" fmla="*/ 152 h 277"/>
                  <a:gd name="T110" fmla="*/ 295 w 393"/>
                  <a:gd name="T111" fmla="*/ 121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7">
                    <a:moveTo>
                      <a:pt x="295" y="121"/>
                    </a:moveTo>
                    <a:lnTo>
                      <a:pt x="384" y="72"/>
                    </a:lnTo>
                    <a:lnTo>
                      <a:pt x="393" y="63"/>
                    </a:lnTo>
                    <a:lnTo>
                      <a:pt x="393" y="54"/>
                    </a:lnTo>
                    <a:lnTo>
                      <a:pt x="393" y="49"/>
                    </a:lnTo>
                    <a:lnTo>
                      <a:pt x="393" y="40"/>
                    </a:lnTo>
                    <a:lnTo>
                      <a:pt x="384" y="31"/>
                    </a:lnTo>
                    <a:lnTo>
                      <a:pt x="379" y="27"/>
                    </a:lnTo>
                    <a:lnTo>
                      <a:pt x="370" y="27"/>
                    </a:lnTo>
                    <a:lnTo>
                      <a:pt x="357" y="27"/>
                    </a:lnTo>
                    <a:lnTo>
                      <a:pt x="268" y="81"/>
                    </a:lnTo>
                    <a:lnTo>
                      <a:pt x="268" y="27"/>
                    </a:lnTo>
                    <a:lnTo>
                      <a:pt x="268" y="14"/>
                    </a:lnTo>
                    <a:lnTo>
                      <a:pt x="263" y="9"/>
                    </a:lnTo>
                    <a:lnTo>
                      <a:pt x="254" y="5"/>
                    </a:lnTo>
                    <a:lnTo>
                      <a:pt x="250" y="0"/>
                    </a:lnTo>
                    <a:lnTo>
                      <a:pt x="241" y="5"/>
                    </a:lnTo>
                    <a:lnTo>
                      <a:pt x="232" y="5"/>
                    </a:lnTo>
                    <a:lnTo>
                      <a:pt x="228" y="14"/>
                    </a:lnTo>
                    <a:lnTo>
                      <a:pt x="228" y="23"/>
                    </a:lnTo>
                    <a:lnTo>
                      <a:pt x="228" y="99"/>
                    </a:lnTo>
                    <a:lnTo>
                      <a:pt x="170" y="134"/>
                    </a:lnTo>
                    <a:lnTo>
                      <a:pt x="170" y="36"/>
                    </a:lnTo>
                    <a:lnTo>
                      <a:pt x="170" y="27"/>
                    </a:lnTo>
                    <a:lnTo>
                      <a:pt x="165" y="18"/>
                    </a:lnTo>
                    <a:lnTo>
                      <a:pt x="156" y="14"/>
                    </a:lnTo>
                    <a:lnTo>
                      <a:pt x="147" y="9"/>
                    </a:lnTo>
                    <a:lnTo>
                      <a:pt x="138" y="9"/>
                    </a:lnTo>
                    <a:lnTo>
                      <a:pt x="134" y="14"/>
                    </a:lnTo>
                    <a:lnTo>
                      <a:pt x="129" y="23"/>
                    </a:lnTo>
                    <a:lnTo>
                      <a:pt x="125" y="31"/>
                    </a:lnTo>
                    <a:lnTo>
                      <a:pt x="125" y="161"/>
                    </a:lnTo>
                    <a:lnTo>
                      <a:pt x="0" y="233"/>
                    </a:lnTo>
                    <a:lnTo>
                      <a:pt x="27" y="277"/>
                    </a:lnTo>
                    <a:lnTo>
                      <a:pt x="152" y="206"/>
                    </a:lnTo>
                    <a:lnTo>
                      <a:pt x="268" y="273"/>
                    </a:lnTo>
                    <a:lnTo>
                      <a:pt x="272" y="277"/>
                    </a:lnTo>
                    <a:lnTo>
                      <a:pt x="281" y="277"/>
                    </a:lnTo>
                    <a:lnTo>
                      <a:pt x="290" y="273"/>
                    </a:lnTo>
                    <a:lnTo>
                      <a:pt x="295" y="268"/>
                    </a:lnTo>
                    <a:lnTo>
                      <a:pt x="299" y="259"/>
                    </a:lnTo>
                    <a:lnTo>
                      <a:pt x="299" y="251"/>
                    </a:lnTo>
                    <a:lnTo>
                      <a:pt x="295" y="242"/>
                    </a:lnTo>
                    <a:lnTo>
                      <a:pt x="286" y="237"/>
                    </a:lnTo>
                    <a:lnTo>
                      <a:pt x="196" y="179"/>
                    </a:lnTo>
                    <a:lnTo>
                      <a:pt x="254" y="148"/>
                    </a:lnTo>
                    <a:lnTo>
                      <a:pt x="321" y="188"/>
                    </a:lnTo>
                    <a:lnTo>
                      <a:pt x="330" y="192"/>
                    </a:lnTo>
                    <a:lnTo>
                      <a:pt x="335" y="192"/>
                    </a:lnTo>
                    <a:lnTo>
                      <a:pt x="344" y="188"/>
                    </a:lnTo>
                    <a:lnTo>
                      <a:pt x="348" y="179"/>
                    </a:lnTo>
                    <a:lnTo>
                      <a:pt x="348" y="175"/>
                    </a:lnTo>
                    <a:lnTo>
                      <a:pt x="348" y="166"/>
                    </a:lnTo>
                    <a:lnTo>
                      <a:pt x="348" y="157"/>
                    </a:lnTo>
                    <a:lnTo>
                      <a:pt x="339" y="152"/>
                    </a:lnTo>
                    <a:lnTo>
                      <a:pt x="295" y="121"/>
                    </a:lnTo>
                    <a:close/>
                  </a:path>
                </a:pathLst>
              </a:custGeom>
              <a:gradFill rotWithShape="1">
                <a:gsLst>
                  <a:gs pos="0">
                    <a:schemeClr val="accent2">
                      <a:gamma/>
                      <a:tint val="24314"/>
                      <a:invGamma/>
                    </a:schemeClr>
                  </a:gs>
                  <a:gs pos="100000">
                    <a:schemeClr val="accent2"/>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6" name="Freeform 60"/>
              <p:cNvSpPr>
                <a:spLocks/>
              </p:cNvSpPr>
              <p:nvPr/>
            </p:nvSpPr>
            <p:spPr bwMode="auto">
              <a:xfrm>
                <a:off x="1232" y="536"/>
                <a:ext cx="263" cy="228"/>
              </a:xfrm>
              <a:custGeom>
                <a:avLst/>
                <a:gdLst>
                  <a:gd name="T0" fmla="*/ 0 w 263"/>
                  <a:gd name="T1" fmla="*/ 116 h 228"/>
                  <a:gd name="T2" fmla="*/ 49 w 263"/>
                  <a:gd name="T3" fmla="*/ 67 h 228"/>
                  <a:gd name="T4" fmla="*/ 67 w 263"/>
                  <a:gd name="T5" fmla="*/ 0 h 228"/>
                  <a:gd name="T6" fmla="*/ 134 w 263"/>
                  <a:gd name="T7" fmla="*/ 23 h 228"/>
                  <a:gd name="T8" fmla="*/ 201 w 263"/>
                  <a:gd name="T9" fmla="*/ 0 h 228"/>
                  <a:gd name="T10" fmla="*/ 214 w 263"/>
                  <a:gd name="T11" fmla="*/ 67 h 228"/>
                  <a:gd name="T12" fmla="*/ 263 w 263"/>
                  <a:gd name="T13" fmla="*/ 116 h 228"/>
                  <a:gd name="T14" fmla="*/ 214 w 263"/>
                  <a:gd name="T15" fmla="*/ 161 h 228"/>
                  <a:gd name="T16" fmla="*/ 201 w 263"/>
                  <a:gd name="T17" fmla="*/ 228 h 228"/>
                  <a:gd name="T18" fmla="*/ 134 w 263"/>
                  <a:gd name="T19" fmla="*/ 210 h 228"/>
                  <a:gd name="T20" fmla="*/ 67 w 263"/>
                  <a:gd name="T21" fmla="*/ 228 h 228"/>
                  <a:gd name="T22" fmla="*/ 49 w 263"/>
                  <a:gd name="T23" fmla="*/ 161 h 228"/>
                  <a:gd name="T24" fmla="*/ 0 w 263"/>
                  <a:gd name="T25" fmla="*/ 116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3" h="228">
                    <a:moveTo>
                      <a:pt x="0" y="116"/>
                    </a:moveTo>
                    <a:lnTo>
                      <a:pt x="49" y="67"/>
                    </a:lnTo>
                    <a:lnTo>
                      <a:pt x="67" y="0"/>
                    </a:lnTo>
                    <a:lnTo>
                      <a:pt x="134" y="23"/>
                    </a:lnTo>
                    <a:lnTo>
                      <a:pt x="201" y="0"/>
                    </a:lnTo>
                    <a:lnTo>
                      <a:pt x="214" y="67"/>
                    </a:lnTo>
                    <a:lnTo>
                      <a:pt x="263" y="116"/>
                    </a:lnTo>
                    <a:lnTo>
                      <a:pt x="214" y="161"/>
                    </a:lnTo>
                    <a:lnTo>
                      <a:pt x="201" y="228"/>
                    </a:lnTo>
                    <a:lnTo>
                      <a:pt x="134" y="210"/>
                    </a:lnTo>
                    <a:lnTo>
                      <a:pt x="67" y="228"/>
                    </a:lnTo>
                    <a:lnTo>
                      <a:pt x="49" y="161"/>
                    </a:lnTo>
                    <a:lnTo>
                      <a:pt x="0" y="116"/>
                    </a:lnTo>
                    <a:close/>
                  </a:path>
                </a:pathLst>
              </a:custGeom>
              <a:gradFill rotWithShape="1">
                <a:gsLst>
                  <a:gs pos="0">
                    <a:schemeClr val="accent2">
                      <a:gamma/>
                      <a:tint val="24314"/>
                      <a:invGamma/>
                    </a:schemeClr>
                  </a:gs>
                  <a:gs pos="100000">
                    <a:schemeClr val="accent2"/>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18" name="Rectangle 61"/>
            <p:cNvSpPr>
              <a:spLocks noChangeArrowheads="1"/>
            </p:cNvSpPr>
            <p:nvPr/>
          </p:nvSpPr>
          <p:spPr bwMode="auto">
            <a:xfrm>
              <a:off x="1955" y="1361"/>
              <a:ext cx="3114" cy="252"/>
            </a:xfrm>
            <a:prstGeom prst="rect">
              <a:avLst/>
            </a:prstGeom>
            <a:noFill/>
            <a:ln>
              <a:noFill/>
            </a:ln>
            <a:effectLst/>
            <a:extLst>
              <a:ext uri="{909E8E84-426E-40DD-AFC4-6F175D3DCCD1}">
                <a14:hiddenFill xmlns:a14="http://schemas.microsoft.com/office/drawing/2010/main">
                  <a:gradFill rotWithShape="1">
                    <a:gsLst>
                      <a:gs pos="0">
                        <a:schemeClr val="accent2">
                          <a:gamma/>
                          <a:tint val="24314"/>
                          <a:invGamma/>
                        </a:schemeClr>
                      </a:gs>
                      <a:gs pos="100000">
                        <a:schemeClr val="accent2"/>
                      </a:gs>
                    </a:gsLst>
                    <a:path path="shape">
                      <a:fillToRect l="50000" t="50000" r="50000" b="50000"/>
                    </a:path>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just" eaLnBrk="0" hangingPunct="0"/>
              <a:r>
                <a:rPr lang="tr-TR" sz="2000" b="1" dirty="0"/>
                <a:t>Oluşturulan kodlar tekrar tekrar kullanılabilir</a:t>
              </a:r>
            </a:p>
          </p:txBody>
        </p:sp>
        <p:sp>
          <p:nvSpPr>
            <p:cNvPr id="19" name="Line 62"/>
            <p:cNvSpPr>
              <a:spLocks noChangeShapeType="1"/>
            </p:cNvSpPr>
            <p:nvPr/>
          </p:nvSpPr>
          <p:spPr bwMode="auto">
            <a:xfrm>
              <a:off x="1776" y="1584"/>
              <a:ext cx="2064" cy="0"/>
            </a:xfrm>
            <a:prstGeom prst="line">
              <a:avLst/>
            </a:prstGeom>
            <a:noFill/>
            <a:ln w="9525">
              <a:solidFill>
                <a:srgbClr val="7BA6F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27" name="Group 63"/>
          <p:cNvGrpSpPr>
            <a:grpSpLocks/>
          </p:cNvGrpSpPr>
          <p:nvPr/>
        </p:nvGrpSpPr>
        <p:grpSpPr bwMode="auto">
          <a:xfrm>
            <a:off x="827584" y="2939430"/>
            <a:ext cx="7488244" cy="609600"/>
            <a:chOff x="1440" y="1296"/>
            <a:chExt cx="4717" cy="384"/>
          </a:xfrm>
        </p:grpSpPr>
        <p:grpSp>
          <p:nvGrpSpPr>
            <p:cNvPr id="28" name="Group 64"/>
            <p:cNvGrpSpPr>
              <a:grpSpLocks/>
            </p:cNvGrpSpPr>
            <p:nvPr/>
          </p:nvGrpSpPr>
          <p:grpSpPr bwMode="auto">
            <a:xfrm>
              <a:off x="1440" y="1296"/>
              <a:ext cx="336" cy="384"/>
              <a:chOff x="982" y="214"/>
              <a:chExt cx="759" cy="872"/>
            </a:xfrm>
          </p:grpSpPr>
          <p:sp>
            <p:nvSpPr>
              <p:cNvPr id="31" name="Freeform 65"/>
              <p:cNvSpPr>
                <a:spLocks/>
              </p:cNvSpPr>
              <p:nvPr/>
            </p:nvSpPr>
            <p:spPr bwMode="auto">
              <a:xfrm>
                <a:off x="1214" y="214"/>
                <a:ext cx="299" cy="434"/>
              </a:xfrm>
              <a:custGeom>
                <a:avLst/>
                <a:gdLst>
                  <a:gd name="T0" fmla="*/ 174 w 299"/>
                  <a:gd name="T1" fmla="*/ 121 h 434"/>
                  <a:gd name="T2" fmla="*/ 174 w 299"/>
                  <a:gd name="T3" fmla="*/ 23 h 434"/>
                  <a:gd name="T4" fmla="*/ 170 w 299"/>
                  <a:gd name="T5" fmla="*/ 9 h 434"/>
                  <a:gd name="T6" fmla="*/ 165 w 299"/>
                  <a:gd name="T7" fmla="*/ 5 h 434"/>
                  <a:gd name="T8" fmla="*/ 156 w 299"/>
                  <a:gd name="T9" fmla="*/ 0 h 434"/>
                  <a:gd name="T10" fmla="*/ 152 w 299"/>
                  <a:gd name="T11" fmla="*/ 0 h 434"/>
                  <a:gd name="T12" fmla="*/ 143 w 299"/>
                  <a:gd name="T13" fmla="*/ 0 h 434"/>
                  <a:gd name="T14" fmla="*/ 134 w 299"/>
                  <a:gd name="T15" fmla="*/ 5 h 434"/>
                  <a:gd name="T16" fmla="*/ 125 w 299"/>
                  <a:gd name="T17" fmla="*/ 9 h 434"/>
                  <a:gd name="T18" fmla="*/ 125 w 299"/>
                  <a:gd name="T19" fmla="*/ 23 h 434"/>
                  <a:gd name="T20" fmla="*/ 125 w 299"/>
                  <a:gd name="T21" fmla="*/ 126 h 434"/>
                  <a:gd name="T22" fmla="*/ 76 w 299"/>
                  <a:gd name="T23" fmla="*/ 99 h 434"/>
                  <a:gd name="T24" fmla="*/ 67 w 299"/>
                  <a:gd name="T25" fmla="*/ 94 h 434"/>
                  <a:gd name="T26" fmla="*/ 58 w 299"/>
                  <a:gd name="T27" fmla="*/ 94 h 434"/>
                  <a:gd name="T28" fmla="*/ 49 w 299"/>
                  <a:gd name="T29" fmla="*/ 99 h 434"/>
                  <a:gd name="T30" fmla="*/ 45 w 299"/>
                  <a:gd name="T31" fmla="*/ 103 h 434"/>
                  <a:gd name="T32" fmla="*/ 40 w 299"/>
                  <a:gd name="T33" fmla="*/ 112 h 434"/>
                  <a:gd name="T34" fmla="*/ 45 w 299"/>
                  <a:gd name="T35" fmla="*/ 117 h 434"/>
                  <a:gd name="T36" fmla="*/ 45 w 299"/>
                  <a:gd name="T37" fmla="*/ 126 h 434"/>
                  <a:gd name="T38" fmla="*/ 54 w 299"/>
                  <a:gd name="T39" fmla="*/ 134 h 434"/>
                  <a:gd name="T40" fmla="*/ 121 w 299"/>
                  <a:gd name="T41" fmla="*/ 170 h 434"/>
                  <a:gd name="T42" fmla="*/ 121 w 299"/>
                  <a:gd name="T43" fmla="*/ 242 h 434"/>
                  <a:gd name="T44" fmla="*/ 36 w 299"/>
                  <a:gd name="T45" fmla="*/ 188 h 434"/>
                  <a:gd name="T46" fmla="*/ 27 w 299"/>
                  <a:gd name="T47" fmla="*/ 184 h 434"/>
                  <a:gd name="T48" fmla="*/ 18 w 299"/>
                  <a:gd name="T49" fmla="*/ 184 h 434"/>
                  <a:gd name="T50" fmla="*/ 9 w 299"/>
                  <a:gd name="T51" fmla="*/ 188 h 434"/>
                  <a:gd name="T52" fmla="*/ 5 w 299"/>
                  <a:gd name="T53" fmla="*/ 193 h 434"/>
                  <a:gd name="T54" fmla="*/ 0 w 299"/>
                  <a:gd name="T55" fmla="*/ 202 h 434"/>
                  <a:gd name="T56" fmla="*/ 0 w 299"/>
                  <a:gd name="T57" fmla="*/ 210 h 434"/>
                  <a:gd name="T58" fmla="*/ 5 w 299"/>
                  <a:gd name="T59" fmla="*/ 219 h 434"/>
                  <a:gd name="T60" fmla="*/ 14 w 299"/>
                  <a:gd name="T61" fmla="*/ 224 h 434"/>
                  <a:gd name="T62" fmla="*/ 121 w 299"/>
                  <a:gd name="T63" fmla="*/ 291 h 434"/>
                  <a:gd name="T64" fmla="*/ 121 w 299"/>
                  <a:gd name="T65" fmla="*/ 434 h 434"/>
                  <a:gd name="T66" fmla="*/ 174 w 299"/>
                  <a:gd name="T67" fmla="*/ 434 h 434"/>
                  <a:gd name="T68" fmla="*/ 174 w 299"/>
                  <a:gd name="T69" fmla="*/ 291 h 434"/>
                  <a:gd name="T70" fmla="*/ 290 w 299"/>
                  <a:gd name="T71" fmla="*/ 224 h 434"/>
                  <a:gd name="T72" fmla="*/ 295 w 299"/>
                  <a:gd name="T73" fmla="*/ 219 h 434"/>
                  <a:gd name="T74" fmla="*/ 299 w 299"/>
                  <a:gd name="T75" fmla="*/ 210 h 434"/>
                  <a:gd name="T76" fmla="*/ 299 w 299"/>
                  <a:gd name="T77" fmla="*/ 202 h 434"/>
                  <a:gd name="T78" fmla="*/ 299 w 299"/>
                  <a:gd name="T79" fmla="*/ 197 h 434"/>
                  <a:gd name="T80" fmla="*/ 295 w 299"/>
                  <a:gd name="T81" fmla="*/ 188 h 434"/>
                  <a:gd name="T82" fmla="*/ 286 w 299"/>
                  <a:gd name="T83" fmla="*/ 184 h 434"/>
                  <a:gd name="T84" fmla="*/ 277 w 299"/>
                  <a:gd name="T85" fmla="*/ 184 h 434"/>
                  <a:gd name="T86" fmla="*/ 268 w 299"/>
                  <a:gd name="T87" fmla="*/ 188 h 434"/>
                  <a:gd name="T88" fmla="*/ 174 w 299"/>
                  <a:gd name="T89" fmla="*/ 237 h 434"/>
                  <a:gd name="T90" fmla="*/ 174 w 299"/>
                  <a:gd name="T91" fmla="*/ 170 h 434"/>
                  <a:gd name="T92" fmla="*/ 246 w 299"/>
                  <a:gd name="T93" fmla="*/ 134 h 434"/>
                  <a:gd name="T94" fmla="*/ 250 w 299"/>
                  <a:gd name="T95" fmla="*/ 130 h 434"/>
                  <a:gd name="T96" fmla="*/ 255 w 299"/>
                  <a:gd name="T97" fmla="*/ 121 h 434"/>
                  <a:gd name="T98" fmla="*/ 255 w 299"/>
                  <a:gd name="T99" fmla="*/ 112 h 434"/>
                  <a:gd name="T100" fmla="*/ 250 w 299"/>
                  <a:gd name="T101" fmla="*/ 108 h 434"/>
                  <a:gd name="T102" fmla="*/ 246 w 299"/>
                  <a:gd name="T103" fmla="*/ 103 h 434"/>
                  <a:gd name="T104" fmla="*/ 237 w 299"/>
                  <a:gd name="T105" fmla="*/ 99 h 434"/>
                  <a:gd name="T106" fmla="*/ 232 w 299"/>
                  <a:gd name="T107" fmla="*/ 99 h 434"/>
                  <a:gd name="T108" fmla="*/ 223 w 299"/>
                  <a:gd name="T109" fmla="*/ 99 h 434"/>
                  <a:gd name="T110" fmla="*/ 174 w 299"/>
                  <a:gd name="T111" fmla="*/ 121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9" h="434">
                    <a:moveTo>
                      <a:pt x="174" y="121"/>
                    </a:moveTo>
                    <a:lnTo>
                      <a:pt x="174" y="23"/>
                    </a:lnTo>
                    <a:lnTo>
                      <a:pt x="170" y="9"/>
                    </a:lnTo>
                    <a:lnTo>
                      <a:pt x="165" y="5"/>
                    </a:lnTo>
                    <a:lnTo>
                      <a:pt x="156" y="0"/>
                    </a:lnTo>
                    <a:lnTo>
                      <a:pt x="152" y="0"/>
                    </a:lnTo>
                    <a:lnTo>
                      <a:pt x="143" y="0"/>
                    </a:lnTo>
                    <a:lnTo>
                      <a:pt x="134" y="5"/>
                    </a:lnTo>
                    <a:lnTo>
                      <a:pt x="125" y="9"/>
                    </a:lnTo>
                    <a:lnTo>
                      <a:pt x="125" y="23"/>
                    </a:lnTo>
                    <a:lnTo>
                      <a:pt x="125" y="126"/>
                    </a:lnTo>
                    <a:lnTo>
                      <a:pt x="76" y="99"/>
                    </a:lnTo>
                    <a:lnTo>
                      <a:pt x="67" y="94"/>
                    </a:lnTo>
                    <a:lnTo>
                      <a:pt x="58" y="94"/>
                    </a:lnTo>
                    <a:lnTo>
                      <a:pt x="49" y="99"/>
                    </a:lnTo>
                    <a:lnTo>
                      <a:pt x="45" y="103"/>
                    </a:lnTo>
                    <a:lnTo>
                      <a:pt x="40" y="112"/>
                    </a:lnTo>
                    <a:lnTo>
                      <a:pt x="45" y="117"/>
                    </a:lnTo>
                    <a:lnTo>
                      <a:pt x="45" y="126"/>
                    </a:lnTo>
                    <a:lnTo>
                      <a:pt x="54" y="134"/>
                    </a:lnTo>
                    <a:lnTo>
                      <a:pt x="121" y="170"/>
                    </a:lnTo>
                    <a:lnTo>
                      <a:pt x="121" y="242"/>
                    </a:lnTo>
                    <a:lnTo>
                      <a:pt x="36" y="188"/>
                    </a:lnTo>
                    <a:lnTo>
                      <a:pt x="27" y="184"/>
                    </a:lnTo>
                    <a:lnTo>
                      <a:pt x="18" y="184"/>
                    </a:lnTo>
                    <a:lnTo>
                      <a:pt x="9" y="188"/>
                    </a:lnTo>
                    <a:lnTo>
                      <a:pt x="5" y="193"/>
                    </a:lnTo>
                    <a:lnTo>
                      <a:pt x="0" y="202"/>
                    </a:lnTo>
                    <a:lnTo>
                      <a:pt x="0" y="210"/>
                    </a:lnTo>
                    <a:lnTo>
                      <a:pt x="5" y="219"/>
                    </a:lnTo>
                    <a:lnTo>
                      <a:pt x="14" y="224"/>
                    </a:lnTo>
                    <a:lnTo>
                      <a:pt x="121" y="291"/>
                    </a:lnTo>
                    <a:lnTo>
                      <a:pt x="121" y="434"/>
                    </a:lnTo>
                    <a:lnTo>
                      <a:pt x="174" y="434"/>
                    </a:lnTo>
                    <a:lnTo>
                      <a:pt x="174" y="291"/>
                    </a:lnTo>
                    <a:lnTo>
                      <a:pt x="290" y="224"/>
                    </a:lnTo>
                    <a:lnTo>
                      <a:pt x="295" y="219"/>
                    </a:lnTo>
                    <a:lnTo>
                      <a:pt x="299" y="210"/>
                    </a:lnTo>
                    <a:lnTo>
                      <a:pt x="299" y="202"/>
                    </a:lnTo>
                    <a:lnTo>
                      <a:pt x="299" y="197"/>
                    </a:lnTo>
                    <a:lnTo>
                      <a:pt x="295" y="188"/>
                    </a:lnTo>
                    <a:lnTo>
                      <a:pt x="286" y="184"/>
                    </a:lnTo>
                    <a:lnTo>
                      <a:pt x="277" y="184"/>
                    </a:lnTo>
                    <a:lnTo>
                      <a:pt x="268" y="188"/>
                    </a:lnTo>
                    <a:lnTo>
                      <a:pt x="174" y="237"/>
                    </a:lnTo>
                    <a:lnTo>
                      <a:pt x="174" y="170"/>
                    </a:lnTo>
                    <a:lnTo>
                      <a:pt x="246" y="134"/>
                    </a:lnTo>
                    <a:lnTo>
                      <a:pt x="250" y="130"/>
                    </a:lnTo>
                    <a:lnTo>
                      <a:pt x="255" y="121"/>
                    </a:lnTo>
                    <a:lnTo>
                      <a:pt x="255" y="112"/>
                    </a:lnTo>
                    <a:lnTo>
                      <a:pt x="250" y="108"/>
                    </a:lnTo>
                    <a:lnTo>
                      <a:pt x="246" y="103"/>
                    </a:lnTo>
                    <a:lnTo>
                      <a:pt x="237" y="99"/>
                    </a:lnTo>
                    <a:lnTo>
                      <a:pt x="232" y="99"/>
                    </a:lnTo>
                    <a:lnTo>
                      <a:pt x="223" y="99"/>
                    </a:lnTo>
                    <a:lnTo>
                      <a:pt x="174" y="121"/>
                    </a:lnTo>
                    <a:close/>
                  </a:path>
                </a:pathLst>
              </a:custGeom>
              <a:gradFill rotWithShape="1">
                <a:gsLst>
                  <a:gs pos="0">
                    <a:schemeClr val="folHlink">
                      <a:gamma/>
                      <a:tint val="21176"/>
                      <a:invGamma/>
                    </a:schemeClr>
                  </a:gs>
                  <a:gs pos="100000">
                    <a:schemeClr val="fo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2" name="Freeform 66"/>
              <p:cNvSpPr>
                <a:spLocks/>
              </p:cNvSpPr>
              <p:nvPr/>
            </p:nvSpPr>
            <p:spPr bwMode="auto">
              <a:xfrm>
                <a:off x="982" y="398"/>
                <a:ext cx="393" cy="272"/>
              </a:xfrm>
              <a:custGeom>
                <a:avLst/>
                <a:gdLst>
                  <a:gd name="T0" fmla="*/ 121 w 393"/>
                  <a:gd name="T1" fmla="*/ 71 h 272"/>
                  <a:gd name="T2" fmla="*/ 36 w 393"/>
                  <a:gd name="T3" fmla="*/ 22 h 272"/>
                  <a:gd name="T4" fmla="*/ 27 w 393"/>
                  <a:gd name="T5" fmla="*/ 18 h 272"/>
                  <a:gd name="T6" fmla="*/ 18 w 393"/>
                  <a:gd name="T7" fmla="*/ 18 h 272"/>
                  <a:gd name="T8" fmla="*/ 9 w 393"/>
                  <a:gd name="T9" fmla="*/ 22 h 272"/>
                  <a:gd name="T10" fmla="*/ 5 w 393"/>
                  <a:gd name="T11" fmla="*/ 31 h 272"/>
                  <a:gd name="T12" fmla="*/ 0 w 393"/>
                  <a:gd name="T13" fmla="*/ 40 h 272"/>
                  <a:gd name="T14" fmla="*/ 0 w 393"/>
                  <a:gd name="T15" fmla="*/ 49 h 272"/>
                  <a:gd name="T16" fmla="*/ 5 w 393"/>
                  <a:gd name="T17" fmla="*/ 58 h 272"/>
                  <a:gd name="T18" fmla="*/ 9 w 393"/>
                  <a:gd name="T19" fmla="*/ 62 h 272"/>
                  <a:gd name="T20" fmla="*/ 98 w 393"/>
                  <a:gd name="T21" fmla="*/ 116 h 272"/>
                  <a:gd name="T22" fmla="*/ 54 w 393"/>
                  <a:gd name="T23" fmla="*/ 143 h 272"/>
                  <a:gd name="T24" fmla="*/ 45 w 393"/>
                  <a:gd name="T25" fmla="*/ 147 h 272"/>
                  <a:gd name="T26" fmla="*/ 40 w 393"/>
                  <a:gd name="T27" fmla="*/ 156 h 272"/>
                  <a:gd name="T28" fmla="*/ 40 w 393"/>
                  <a:gd name="T29" fmla="*/ 165 h 272"/>
                  <a:gd name="T30" fmla="*/ 40 w 393"/>
                  <a:gd name="T31" fmla="*/ 174 h 272"/>
                  <a:gd name="T32" fmla="*/ 49 w 393"/>
                  <a:gd name="T33" fmla="*/ 178 h 272"/>
                  <a:gd name="T34" fmla="*/ 54 w 393"/>
                  <a:gd name="T35" fmla="*/ 183 h 272"/>
                  <a:gd name="T36" fmla="*/ 63 w 393"/>
                  <a:gd name="T37" fmla="*/ 183 h 272"/>
                  <a:gd name="T38" fmla="*/ 72 w 393"/>
                  <a:gd name="T39" fmla="*/ 183 h 272"/>
                  <a:gd name="T40" fmla="*/ 139 w 393"/>
                  <a:gd name="T41" fmla="*/ 143 h 272"/>
                  <a:gd name="T42" fmla="*/ 197 w 393"/>
                  <a:gd name="T43" fmla="*/ 178 h 272"/>
                  <a:gd name="T44" fmla="*/ 112 w 393"/>
                  <a:gd name="T45" fmla="*/ 223 h 272"/>
                  <a:gd name="T46" fmla="*/ 103 w 393"/>
                  <a:gd name="T47" fmla="*/ 232 h 272"/>
                  <a:gd name="T48" fmla="*/ 98 w 393"/>
                  <a:gd name="T49" fmla="*/ 241 h 272"/>
                  <a:gd name="T50" fmla="*/ 98 w 393"/>
                  <a:gd name="T51" fmla="*/ 246 h 272"/>
                  <a:gd name="T52" fmla="*/ 98 w 393"/>
                  <a:gd name="T53" fmla="*/ 254 h 272"/>
                  <a:gd name="T54" fmla="*/ 103 w 393"/>
                  <a:gd name="T55" fmla="*/ 263 h 272"/>
                  <a:gd name="T56" fmla="*/ 112 w 393"/>
                  <a:gd name="T57" fmla="*/ 268 h 272"/>
                  <a:gd name="T58" fmla="*/ 121 w 393"/>
                  <a:gd name="T59" fmla="*/ 268 h 272"/>
                  <a:gd name="T60" fmla="*/ 130 w 393"/>
                  <a:gd name="T61" fmla="*/ 263 h 272"/>
                  <a:gd name="T62" fmla="*/ 241 w 393"/>
                  <a:gd name="T63" fmla="*/ 201 h 272"/>
                  <a:gd name="T64" fmla="*/ 366 w 393"/>
                  <a:gd name="T65" fmla="*/ 272 h 272"/>
                  <a:gd name="T66" fmla="*/ 393 w 393"/>
                  <a:gd name="T67" fmla="*/ 228 h 272"/>
                  <a:gd name="T68" fmla="*/ 268 w 393"/>
                  <a:gd name="T69" fmla="*/ 156 h 272"/>
                  <a:gd name="T70" fmla="*/ 268 w 393"/>
                  <a:gd name="T71" fmla="*/ 22 h 272"/>
                  <a:gd name="T72" fmla="*/ 268 w 393"/>
                  <a:gd name="T73" fmla="*/ 13 h 272"/>
                  <a:gd name="T74" fmla="*/ 264 w 393"/>
                  <a:gd name="T75" fmla="*/ 9 h 272"/>
                  <a:gd name="T76" fmla="*/ 255 w 393"/>
                  <a:gd name="T77" fmla="*/ 4 h 272"/>
                  <a:gd name="T78" fmla="*/ 250 w 393"/>
                  <a:gd name="T79" fmla="*/ 0 h 272"/>
                  <a:gd name="T80" fmla="*/ 241 w 393"/>
                  <a:gd name="T81" fmla="*/ 0 h 272"/>
                  <a:gd name="T82" fmla="*/ 232 w 393"/>
                  <a:gd name="T83" fmla="*/ 4 h 272"/>
                  <a:gd name="T84" fmla="*/ 228 w 393"/>
                  <a:gd name="T85" fmla="*/ 13 h 272"/>
                  <a:gd name="T86" fmla="*/ 228 w 393"/>
                  <a:gd name="T87" fmla="*/ 22 h 272"/>
                  <a:gd name="T88" fmla="*/ 223 w 393"/>
                  <a:gd name="T89" fmla="*/ 129 h 272"/>
                  <a:gd name="T90" fmla="*/ 165 w 393"/>
                  <a:gd name="T91" fmla="*/ 94 h 272"/>
                  <a:gd name="T92" fmla="*/ 170 w 393"/>
                  <a:gd name="T93" fmla="*/ 18 h 272"/>
                  <a:gd name="T94" fmla="*/ 165 w 393"/>
                  <a:gd name="T95" fmla="*/ 9 h 272"/>
                  <a:gd name="T96" fmla="*/ 161 w 393"/>
                  <a:gd name="T97" fmla="*/ 4 h 272"/>
                  <a:gd name="T98" fmla="*/ 156 w 393"/>
                  <a:gd name="T99" fmla="*/ 0 h 272"/>
                  <a:gd name="T100" fmla="*/ 148 w 393"/>
                  <a:gd name="T101" fmla="*/ 0 h 272"/>
                  <a:gd name="T102" fmla="*/ 139 w 393"/>
                  <a:gd name="T103" fmla="*/ 0 h 272"/>
                  <a:gd name="T104" fmla="*/ 134 w 393"/>
                  <a:gd name="T105" fmla="*/ 4 h 272"/>
                  <a:gd name="T106" fmla="*/ 130 w 393"/>
                  <a:gd name="T107" fmla="*/ 9 h 272"/>
                  <a:gd name="T108" fmla="*/ 125 w 393"/>
                  <a:gd name="T109" fmla="*/ 18 h 272"/>
                  <a:gd name="T110" fmla="*/ 121 w 393"/>
                  <a:gd name="T111" fmla="*/ 71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2">
                    <a:moveTo>
                      <a:pt x="121" y="71"/>
                    </a:moveTo>
                    <a:lnTo>
                      <a:pt x="36" y="22"/>
                    </a:lnTo>
                    <a:lnTo>
                      <a:pt x="27" y="18"/>
                    </a:lnTo>
                    <a:lnTo>
                      <a:pt x="18" y="18"/>
                    </a:lnTo>
                    <a:lnTo>
                      <a:pt x="9" y="22"/>
                    </a:lnTo>
                    <a:lnTo>
                      <a:pt x="5" y="31"/>
                    </a:lnTo>
                    <a:lnTo>
                      <a:pt x="0" y="40"/>
                    </a:lnTo>
                    <a:lnTo>
                      <a:pt x="0" y="49"/>
                    </a:lnTo>
                    <a:lnTo>
                      <a:pt x="5" y="58"/>
                    </a:lnTo>
                    <a:lnTo>
                      <a:pt x="9" y="62"/>
                    </a:lnTo>
                    <a:lnTo>
                      <a:pt x="98" y="116"/>
                    </a:lnTo>
                    <a:lnTo>
                      <a:pt x="54" y="143"/>
                    </a:lnTo>
                    <a:lnTo>
                      <a:pt x="45" y="147"/>
                    </a:lnTo>
                    <a:lnTo>
                      <a:pt x="40" y="156"/>
                    </a:lnTo>
                    <a:lnTo>
                      <a:pt x="40" y="165"/>
                    </a:lnTo>
                    <a:lnTo>
                      <a:pt x="40" y="174"/>
                    </a:lnTo>
                    <a:lnTo>
                      <a:pt x="49" y="178"/>
                    </a:lnTo>
                    <a:lnTo>
                      <a:pt x="54" y="183"/>
                    </a:lnTo>
                    <a:lnTo>
                      <a:pt x="63" y="183"/>
                    </a:lnTo>
                    <a:lnTo>
                      <a:pt x="72" y="183"/>
                    </a:lnTo>
                    <a:lnTo>
                      <a:pt x="139" y="143"/>
                    </a:lnTo>
                    <a:lnTo>
                      <a:pt x="197" y="178"/>
                    </a:lnTo>
                    <a:lnTo>
                      <a:pt x="112" y="223"/>
                    </a:lnTo>
                    <a:lnTo>
                      <a:pt x="103" y="232"/>
                    </a:lnTo>
                    <a:lnTo>
                      <a:pt x="98" y="241"/>
                    </a:lnTo>
                    <a:lnTo>
                      <a:pt x="98" y="246"/>
                    </a:lnTo>
                    <a:lnTo>
                      <a:pt x="98" y="254"/>
                    </a:lnTo>
                    <a:lnTo>
                      <a:pt x="103" y="263"/>
                    </a:lnTo>
                    <a:lnTo>
                      <a:pt x="112" y="268"/>
                    </a:lnTo>
                    <a:lnTo>
                      <a:pt x="121" y="268"/>
                    </a:lnTo>
                    <a:lnTo>
                      <a:pt x="130" y="263"/>
                    </a:lnTo>
                    <a:lnTo>
                      <a:pt x="241" y="201"/>
                    </a:lnTo>
                    <a:lnTo>
                      <a:pt x="366" y="272"/>
                    </a:lnTo>
                    <a:lnTo>
                      <a:pt x="393" y="228"/>
                    </a:lnTo>
                    <a:lnTo>
                      <a:pt x="268" y="156"/>
                    </a:lnTo>
                    <a:lnTo>
                      <a:pt x="268" y="22"/>
                    </a:lnTo>
                    <a:lnTo>
                      <a:pt x="268" y="13"/>
                    </a:lnTo>
                    <a:lnTo>
                      <a:pt x="264" y="9"/>
                    </a:lnTo>
                    <a:lnTo>
                      <a:pt x="255" y="4"/>
                    </a:lnTo>
                    <a:lnTo>
                      <a:pt x="250" y="0"/>
                    </a:lnTo>
                    <a:lnTo>
                      <a:pt x="241" y="0"/>
                    </a:lnTo>
                    <a:lnTo>
                      <a:pt x="232" y="4"/>
                    </a:lnTo>
                    <a:lnTo>
                      <a:pt x="228" y="13"/>
                    </a:lnTo>
                    <a:lnTo>
                      <a:pt x="228" y="22"/>
                    </a:lnTo>
                    <a:lnTo>
                      <a:pt x="223" y="129"/>
                    </a:lnTo>
                    <a:lnTo>
                      <a:pt x="165" y="94"/>
                    </a:lnTo>
                    <a:lnTo>
                      <a:pt x="170" y="18"/>
                    </a:lnTo>
                    <a:lnTo>
                      <a:pt x="165" y="9"/>
                    </a:lnTo>
                    <a:lnTo>
                      <a:pt x="161" y="4"/>
                    </a:lnTo>
                    <a:lnTo>
                      <a:pt x="156" y="0"/>
                    </a:lnTo>
                    <a:lnTo>
                      <a:pt x="148" y="0"/>
                    </a:lnTo>
                    <a:lnTo>
                      <a:pt x="139" y="0"/>
                    </a:lnTo>
                    <a:lnTo>
                      <a:pt x="134" y="4"/>
                    </a:lnTo>
                    <a:lnTo>
                      <a:pt x="130" y="9"/>
                    </a:lnTo>
                    <a:lnTo>
                      <a:pt x="125" y="18"/>
                    </a:lnTo>
                    <a:lnTo>
                      <a:pt x="121" y="71"/>
                    </a:lnTo>
                    <a:close/>
                  </a:path>
                </a:pathLst>
              </a:custGeom>
              <a:gradFill rotWithShape="1">
                <a:gsLst>
                  <a:gs pos="0">
                    <a:schemeClr val="folHlink">
                      <a:gamma/>
                      <a:tint val="21176"/>
                      <a:invGamma/>
                    </a:schemeClr>
                  </a:gs>
                  <a:gs pos="100000">
                    <a:schemeClr val="fo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3" name="Freeform 67"/>
              <p:cNvSpPr>
                <a:spLocks/>
              </p:cNvSpPr>
              <p:nvPr/>
            </p:nvSpPr>
            <p:spPr bwMode="auto">
              <a:xfrm>
                <a:off x="982" y="626"/>
                <a:ext cx="393" cy="277"/>
              </a:xfrm>
              <a:custGeom>
                <a:avLst/>
                <a:gdLst>
                  <a:gd name="T0" fmla="*/ 98 w 393"/>
                  <a:gd name="T1" fmla="*/ 156 h 277"/>
                  <a:gd name="T2" fmla="*/ 9 w 393"/>
                  <a:gd name="T3" fmla="*/ 205 h 277"/>
                  <a:gd name="T4" fmla="*/ 0 w 393"/>
                  <a:gd name="T5" fmla="*/ 214 h 277"/>
                  <a:gd name="T6" fmla="*/ 0 w 393"/>
                  <a:gd name="T7" fmla="*/ 223 h 277"/>
                  <a:gd name="T8" fmla="*/ 0 w 393"/>
                  <a:gd name="T9" fmla="*/ 228 h 277"/>
                  <a:gd name="T10" fmla="*/ 0 w 393"/>
                  <a:gd name="T11" fmla="*/ 237 h 277"/>
                  <a:gd name="T12" fmla="*/ 9 w 393"/>
                  <a:gd name="T13" fmla="*/ 246 h 277"/>
                  <a:gd name="T14" fmla="*/ 14 w 393"/>
                  <a:gd name="T15" fmla="*/ 250 h 277"/>
                  <a:gd name="T16" fmla="*/ 23 w 393"/>
                  <a:gd name="T17" fmla="*/ 250 h 277"/>
                  <a:gd name="T18" fmla="*/ 36 w 393"/>
                  <a:gd name="T19" fmla="*/ 250 h 277"/>
                  <a:gd name="T20" fmla="*/ 125 w 393"/>
                  <a:gd name="T21" fmla="*/ 196 h 277"/>
                  <a:gd name="T22" fmla="*/ 125 w 393"/>
                  <a:gd name="T23" fmla="*/ 250 h 277"/>
                  <a:gd name="T24" fmla="*/ 125 w 393"/>
                  <a:gd name="T25" fmla="*/ 263 h 277"/>
                  <a:gd name="T26" fmla="*/ 130 w 393"/>
                  <a:gd name="T27" fmla="*/ 268 h 277"/>
                  <a:gd name="T28" fmla="*/ 139 w 393"/>
                  <a:gd name="T29" fmla="*/ 272 h 277"/>
                  <a:gd name="T30" fmla="*/ 143 w 393"/>
                  <a:gd name="T31" fmla="*/ 277 h 277"/>
                  <a:gd name="T32" fmla="*/ 152 w 393"/>
                  <a:gd name="T33" fmla="*/ 277 h 277"/>
                  <a:gd name="T34" fmla="*/ 161 w 393"/>
                  <a:gd name="T35" fmla="*/ 272 h 277"/>
                  <a:gd name="T36" fmla="*/ 165 w 393"/>
                  <a:gd name="T37" fmla="*/ 263 h 277"/>
                  <a:gd name="T38" fmla="*/ 165 w 393"/>
                  <a:gd name="T39" fmla="*/ 254 h 277"/>
                  <a:gd name="T40" fmla="*/ 165 w 393"/>
                  <a:gd name="T41" fmla="*/ 178 h 277"/>
                  <a:gd name="T42" fmla="*/ 223 w 393"/>
                  <a:gd name="T43" fmla="*/ 143 h 277"/>
                  <a:gd name="T44" fmla="*/ 223 w 393"/>
                  <a:gd name="T45" fmla="*/ 241 h 277"/>
                  <a:gd name="T46" fmla="*/ 223 w 393"/>
                  <a:gd name="T47" fmla="*/ 250 h 277"/>
                  <a:gd name="T48" fmla="*/ 228 w 393"/>
                  <a:gd name="T49" fmla="*/ 259 h 277"/>
                  <a:gd name="T50" fmla="*/ 237 w 393"/>
                  <a:gd name="T51" fmla="*/ 263 h 277"/>
                  <a:gd name="T52" fmla="*/ 246 w 393"/>
                  <a:gd name="T53" fmla="*/ 268 h 277"/>
                  <a:gd name="T54" fmla="*/ 255 w 393"/>
                  <a:gd name="T55" fmla="*/ 268 h 277"/>
                  <a:gd name="T56" fmla="*/ 259 w 393"/>
                  <a:gd name="T57" fmla="*/ 263 h 277"/>
                  <a:gd name="T58" fmla="*/ 264 w 393"/>
                  <a:gd name="T59" fmla="*/ 254 h 277"/>
                  <a:gd name="T60" fmla="*/ 268 w 393"/>
                  <a:gd name="T61" fmla="*/ 246 h 277"/>
                  <a:gd name="T62" fmla="*/ 268 w 393"/>
                  <a:gd name="T63" fmla="*/ 116 h 277"/>
                  <a:gd name="T64" fmla="*/ 393 w 393"/>
                  <a:gd name="T65" fmla="*/ 44 h 277"/>
                  <a:gd name="T66" fmla="*/ 366 w 393"/>
                  <a:gd name="T67" fmla="*/ 0 h 277"/>
                  <a:gd name="T68" fmla="*/ 241 w 393"/>
                  <a:gd name="T69" fmla="*/ 71 h 277"/>
                  <a:gd name="T70" fmla="*/ 125 w 393"/>
                  <a:gd name="T71" fmla="*/ 4 h 277"/>
                  <a:gd name="T72" fmla="*/ 121 w 393"/>
                  <a:gd name="T73" fmla="*/ 0 h 277"/>
                  <a:gd name="T74" fmla="*/ 112 w 393"/>
                  <a:gd name="T75" fmla="*/ 0 h 277"/>
                  <a:gd name="T76" fmla="*/ 103 w 393"/>
                  <a:gd name="T77" fmla="*/ 4 h 277"/>
                  <a:gd name="T78" fmla="*/ 98 w 393"/>
                  <a:gd name="T79" fmla="*/ 9 h 277"/>
                  <a:gd name="T80" fmla="*/ 94 w 393"/>
                  <a:gd name="T81" fmla="*/ 18 h 277"/>
                  <a:gd name="T82" fmla="*/ 94 w 393"/>
                  <a:gd name="T83" fmla="*/ 26 h 277"/>
                  <a:gd name="T84" fmla="*/ 98 w 393"/>
                  <a:gd name="T85" fmla="*/ 35 h 277"/>
                  <a:gd name="T86" fmla="*/ 107 w 393"/>
                  <a:gd name="T87" fmla="*/ 40 h 277"/>
                  <a:gd name="T88" fmla="*/ 197 w 393"/>
                  <a:gd name="T89" fmla="*/ 98 h 277"/>
                  <a:gd name="T90" fmla="*/ 139 w 393"/>
                  <a:gd name="T91" fmla="*/ 129 h 277"/>
                  <a:gd name="T92" fmla="*/ 72 w 393"/>
                  <a:gd name="T93" fmla="*/ 89 h 277"/>
                  <a:gd name="T94" fmla="*/ 63 w 393"/>
                  <a:gd name="T95" fmla="*/ 85 h 277"/>
                  <a:gd name="T96" fmla="*/ 58 w 393"/>
                  <a:gd name="T97" fmla="*/ 85 h 277"/>
                  <a:gd name="T98" fmla="*/ 49 w 393"/>
                  <a:gd name="T99" fmla="*/ 89 h 277"/>
                  <a:gd name="T100" fmla="*/ 45 w 393"/>
                  <a:gd name="T101" fmla="*/ 98 h 277"/>
                  <a:gd name="T102" fmla="*/ 45 w 393"/>
                  <a:gd name="T103" fmla="*/ 102 h 277"/>
                  <a:gd name="T104" fmla="*/ 45 w 393"/>
                  <a:gd name="T105" fmla="*/ 111 h 277"/>
                  <a:gd name="T106" fmla="*/ 45 w 393"/>
                  <a:gd name="T107" fmla="*/ 120 h 277"/>
                  <a:gd name="T108" fmla="*/ 54 w 393"/>
                  <a:gd name="T109" fmla="*/ 125 h 277"/>
                  <a:gd name="T110" fmla="*/ 98 w 393"/>
                  <a:gd name="T111" fmla="*/ 156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7">
                    <a:moveTo>
                      <a:pt x="98" y="156"/>
                    </a:moveTo>
                    <a:lnTo>
                      <a:pt x="9" y="205"/>
                    </a:lnTo>
                    <a:lnTo>
                      <a:pt x="0" y="214"/>
                    </a:lnTo>
                    <a:lnTo>
                      <a:pt x="0" y="223"/>
                    </a:lnTo>
                    <a:lnTo>
                      <a:pt x="0" y="228"/>
                    </a:lnTo>
                    <a:lnTo>
                      <a:pt x="0" y="237"/>
                    </a:lnTo>
                    <a:lnTo>
                      <a:pt x="9" y="246"/>
                    </a:lnTo>
                    <a:lnTo>
                      <a:pt x="14" y="250"/>
                    </a:lnTo>
                    <a:lnTo>
                      <a:pt x="23" y="250"/>
                    </a:lnTo>
                    <a:lnTo>
                      <a:pt x="36" y="250"/>
                    </a:lnTo>
                    <a:lnTo>
                      <a:pt x="125" y="196"/>
                    </a:lnTo>
                    <a:lnTo>
                      <a:pt x="125" y="250"/>
                    </a:lnTo>
                    <a:lnTo>
                      <a:pt x="125" y="263"/>
                    </a:lnTo>
                    <a:lnTo>
                      <a:pt x="130" y="268"/>
                    </a:lnTo>
                    <a:lnTo>
                      <a:pt x="139" y="272"/>
                    </a:lnTo>
                    <a:lnTo>
                      <a:pt x="143" y="277"/>
                    </a:lnTo>
                    <a:lnTo>
                      <a:pt x="152" y="277"/>
                    </a:lnTo>
                    <a:lnTo>
                      <a:pt x="161" y="272"/>
                    </a:lnTo>
                    <a:lnTo>
                      <a:pt x="165" y="263"/>
                    </a:lnTo>
                    <a:lnTo>
                      <a:pt x="165" y="254"/>
                    </a:lnTo>
                    <a:lnTo>
                      <a:pt x="165" y="178"/>
                    </a:lnTo>
                    <a:lnTo>
                      <a:pt x="223" y="143"/>
                    </a:lnTo>
                    <a:lnTo>
                      <a:pt x="223" y="241"/>
                    </a:lnTo>
                    <a:lnTo>
                      <a:pt x="223" y="250"/>
                    </a:lnTo>
                    <a:lnTo>
                      <a:pt x="228" y="259"/>
                    </a:lnTo>
                    <a:lnTo>
                      <a:pt x="237" y="263"/>
                    </a:lnTo>
                    <a:lnTo>
                      <a:pt x="246" y="268"/>
                    </a:lnTo>
                    <a:lnTo>
                      <a:pt x="255" y="268"/>
                    </a:lnTo>
                    <a:lnTo>
                      <a:pt x="259" y="263"/>
                    </a:lnTo>
                    <a:lnTo>
                      <a:pt x="264" y="254"/>
                    </a:lnTo>
                    <a:lnTo>
                      <a:pt x="268" y="246"/>
                    </a:lnTo>
                    <a:lnTo>
                      <a:pt x="268" y="116"/>
                    </a:lnTo>
                    <a:lnTo>
                      <a:pt x="393" y="44"/>
                    </a:lnTo>
                    <a:lnTo>
                      <a:pt x="366" y="0"/>
                    </a:lnTo>
                    <a:lnTo>
                      <a:pt x="241" y="71"/>
                    </a:lnTo>
                    <a:lnTo>
                      <a:pt x="125" y="4"/>
                    </a:lnTo>
                    <a:lnTo>
                      <a:pt x="121" y="0"/>
                    </a:lnTo>
                    <a:lnTo>
                      <a:pt x="112" y="0"/>
                    </a:lnTo>
                    <a:lnTo>
                      <a:pt x="103" y="4"/>
                    </a:lnTo>
                    <a:lnTo>
                      <a:pt x="98" y="9"/>
                    </a:lnTo>
                    <a:lnTo>
                      <a:pt x="94" y="18"/>
                    </a:lnTo>
                    <a:lnTo>
                      <a:pt x="94" y="26"/>
                    </a:lnTo>
                    <a:lnTo>
                      <a:pt x="98" y="35"/>
                    </a:lnTo>
                    <a:lnTo>
                      <a:pt x="107" y="40"/>
                    </a:lnTo>
                    <a:lnTo>
                      <a:pt x="197" y="98"/>
                    </a:lnTo>
                    <a:lnTo>
                      <a:pt x="139" y="129"/>
                    </a:lnTo>
                    <a:lnTo>
                      <a:pt x="72" y="89"/>
                    </a:lnTo>
                    <a:lnTo>
                      <a:pt x="63" y="85"/>
                    </a:lnTo>
                    <a:lnTo>
                      <a:pt x="58" y="85"/>
                    </a:lnTo>
                    <a:lnTo>
                      <a:pt x="49" y="89"/>
                    </a:lnTo>
                    <a:lnTo>
                      <a:pt x="45" y="98"/>
                    </a:lnTo>
                    <a:lnTo>
                      <a:pt x="45" y="102"/>
                    </a:lnTo>
                    <a:lnTo>
                      <a:pt x="45" y="111"/>
                    </a:lnTo>
                    <a:lnTo>
                      <a:pt x="45" y="120"/>
                    </a:lnTo>
                    <a:lnTo>
                      <a:pt x="54" y="125"/>
                    </a:lnTo>
                    <a:lnTo>
                      <a:pt x="98" y="156"/>
                    </a:lnTo>
                    <a:close/>
                  </a:path>
                </a:pathLst>
              </a:custGeom>
              <a:gradFill rotWithShape="1">
                <a:gsLst>
                  <a:gs pos="0">
                    <a:schemeClr val="folHlink">
                      <a:gamma/>
                      <a:tint val="21176"/>
                      <a:invGamma/>
                    </a:schemeClr>
                  </a:gs>
                  <a:gs pos="100000">
                    <a:schemeClr val="fo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4" name="Freeform 68"/>
              <p:cNvSpPr>
                <a:spLocks/>
              </p:cNvSpPr>
              <p:nvPr/>
            </p:nvSpPr>
            <p:spPr bwMode="auto">
              <a:xfrm>
                <a:off x="1210" y="648"/>
                <a:ext cx="299" cy="438"/>
              </a:xfrm>
              <a:custGeom>
                <a:avLst/>
                <a:gdLst>
                  <a:gd name="T0" fmla="*/ 125 w 299"/>
                  <a:gd name="T1" fmla="*/ 313 h 438"/>
                  <a:gd name="T2" fmla="*/ 125 w 299"/>
                  <a:gd name="T3" fmla="*/ 411 h 438"/>
                  <a:gd name="T4" fmla="*/ 129 w 299"/>
                  <a:gd name="T5" fmla="*/ 425 h 438"/>
                  <a:gd name="T6" fmla="*/ 134 w 299"/>
                  <a:gd name="T7" fmla="*/ 429 h 438"/>
                  <a:gd name="T8" fmla="*/ 143 w 299"/>
                  <a:gd name="T9" fmla="*/ 434 h 438"/>
                  <a:gd name="T10" fmla="*/ 147 w 299"/>
                  <a:gd name="T11" fmla="*/ 438 h 438"/>
                  <a:gd name="T12" fmla="*/ 156 w 299"/>
                  <a:gd name="T13" fmla="*/ 434 h 438"/>
                  <a:gd name="T14" fmla="*/ 165 w 299"/>
                  <a:gd name="T15" fmla="*/ 429 h 438"/>
                  <a:gd name="T16" fmla="*/ 174 w 299"/>
                  <a:gd name="T17" fmla="*/ 425 h 438"/>
                  <a:gd name="T18" fmla="*/ 174 w 299"/>
                  <a:gd name="T19" fmla="*/ 411 h 438"/>
                  <a:gd name="T20" fmla="*/ 174 w 299"/>
                  <a:gd name="T21" fmla="*/ 308 h 438"/>
                  <a:gd name="T22" fmla="*/ 223 w 299"/>
                  <a:gd name="T23" fmla="*/ 335 h 438"/>
                  <a:gd name="T24" fmla="*/ 232 w 299"/>
                  <a:gd name="T25" fmla="*/ 340 h 438"/>
                  <a:gd name="T26" fmla="*/ 241 w 299"/>
                  <a:gd name="T27" fmla="*/ 340 h 438"/>
                  <a:gd name="T28" fmla="*/ 250 w 299"/>
                  <a:gd name="T29" fmla="*/ 335 h 438"/>
                  <a:gd name="T30" fmla="*/ 254 w 299"/>
                  <a:gd name="T31" fmla="*/ 331 h 438"/>
                  <a:gd name="T32" fmla="*/ 254 w 299"/>
                  <a:gd name="T33" fmla="*/ 322 h 438"/>
                  <a:gd name="T34" fmla="*/ 254 w 299"/>
                  <a:gd name="T35" fmla="*/ 317 h 438"/>
                  <a:gd name="T36" fmla="*/ 254 w 299"/>
                  <a:gd name="T37" fmla="*/ 308 h 438"/>
                  <a:gd name="T38" fmla="*/ 245 w 299"/>
                  <a:gd name="T39" fmla="*/ 300 h 438"/>
                  <a:gd name="T40" fmla="*/ 178 w 299"/>
                  <a:gd name="T41" fmla="*/ 264 h 438"/>
                  <a:gd name="T42" fmla="*/ 178 w 299"/>
                  <a:gd name="T43" fmla="*/ 192 h 438"/>
                  <a:gd name="T44" fmla="*/ 263 w 299"/>
                  <a:gd name="T45" fmla="*/ 246 h 438"/>
                  <a:gd name="T46" fmla="*/ 272 w 299"/>
                  <a:gd name="T47" fmla="*/ 250 h 438"/>
                  <a:gd name="T48" fmla="*/ 281 w 299"/>
                  <a:gd name="T49" fmla="*/ 250 h 438"/>
                  <a:gd name="T50" fmla="*/ 290 w 299"/>
                  <a:gd name="T51" fmla="*/ 246 h 438"/>
                  <a:gd name="T52" fmla="*/ 294 w 299"/>
                  <a:gd name="T53" fmla="*/ 241 h 438"/>
                  <a:gd name="T54" fmla="*/ 299 w 299"/>
                  <a:gd name="T55" fmla="*/ 232 h 438"/>
                  <a:gd name="T56" fmla="*/ 299 w 299"/>
                  <a:gd name="T57" fmla="*/ 224 h 438"/>
                  <a:gd name="T58" fmla="*/ 294 w 299"/>
                  <a:gd name="T59" fmla="*/ 215 h 438"/>
                  <a:gd name="T60" fmla="*/ 285 w 299"/>
                  <a:gd name="T61" fmla="*/ 210 h 438"/>
                  <a:gd name="T62" fmla="*/ 178 w 299"/>
                  <a:gd name="T63" fmla="*/ 143 h 438"/>
                  <a:gd name="T64" fmla="*/ 178 w 299"/>
                  <a:gd name="T65" fmla="*/ 0 h 438"/>
                  <a:gd name="T66" fmla="*/ 125 w 299"/>
                  <a:gd name="T67" fmla="*/ 0 h 438"/>
                  <a:gd name="T68" fmla="*/ 125 w 299"/>
                  <a:gd name="T69" fmla="*/ 143 h 438"/>
                  <a:gd name="T70" fmla="*/ 9 w 299"/>
                  <a:gd name="T71" fmla="*/ 210 h 438"/>
                  <a:gd name="T72" fmla="*/ 4 w 299"/>
                  <a:gd name="T73" fmla="*/ 215 h 438"/>
                  <a:gd name="T74" fmla="*/ 0 w 299"/>
                  <a:gd name="T75" fmla="*/ 224 h 438"/>
                  <a:gd name="T76" fmla="*/ 0 w 299"/>
                  <a:gd name="T77" fmla="*/ 232 h 438"/>
                  <a:gd name="T78" fmla="*/ 0 w 299"/>
                  <a:gd name="T79" fmla="*/ 237 h 438"/>
                  <a:gd name="T80" fmla="*/ 4 w 299"/>
                  <a:gd name="T81" fmla="*/ 246 h 438"/>
                  <a:gd name="T82" fmla="*/ 13 w 299"/>
                  <a:gd name="T83" fmla="*/ 250 h 438"/>
                  <a:gd name="T84" fmla="*/ 22 w 299"/>
                  <a:gd name="T85" fmla="*/ 250 h 438"/>
                  <a:gd name="T86" fmla="*/ 31 w 299"/>
                  <a:gd name="T87" fmla="*/ 246 h 438"/>
                  <a:gd name="T88" fmla="*/ 125 w 299"/>
                  <a:gd name="T89" fmla="*/ 197 h 438"/>
                  <a:gd name="T90" fmla="*/ 125 w 299"/>
                  <a:gd name="T91" fmla="*/ 264 h 438"/>
                  <a:gd name="T92" fmla="*/ 53 w 299"/>
                  <a:gd name="T93" fmla="*/ 300 h 438"/>
                  <a:gd name="T94" fmla="*/ 49 w 299"/>
                  <a:gd name="T95" fmla="*/ 304 h 438"/>
                  <a:gd name="T96" fmla="*/ 44 w 299"/>
                  <a:gd name="T97" fmla="*/ 313 h 438"/>
                  <a:gd name="T98" fmla="*/ 44 w 299"/>
                  <a:gd name="T99" fmla="*/ 322 h 438"/>
                  <a:gd name="T100" fmla="*/ 49 w 299"/>
                  <a:gd name="T101" fmla="*/ 326 h 438"/>
                  <a:gd name="T102" fmla="*/ 53 w 299"/>
                  <a:gd name="T103" fmla="*/ 331 h 438"/>
                  <a:gd name="T104" fmla="*/ 62 w 299"/>
                  <a:gd name="T105" fmla="*/ 335 h 438"/>
                  <a:gd name="T106" fmla="*/ 67 w 299"/>
                  <a:gd name="T107" fmla="*/ 335 h 438"/>
                  <a:gd name="T108" fmla="*/ 76 w 299"/>
                  <a:gd name="T109" fmla="*/ 335 h 438"/>
                  <a:gd name="T110" fmla="*/ 125 w 299"/>
                  <a:gd name="T111" fmla="*/ 313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9" h="438">
                    <a:moveTo>
                      <a:pt x="125" y="313"/>
                    </a:moveTo>
                    <a:lnTo>
                      <a:pt x="125" y="411"/>
                    </a:lnTo>
                    <a:lnTo>
                      <a:pt x="129" y="425"/>
                    </a:lnTo>
                    <a:lnTo>
                      <a:pt x="134" y="429"/>
                    </a:lnTo>
                    <a:lnTo>
                      <a:pt x="143" y="434"/>
                    </a:lnTo>
                    <a:lnTo>
                      <a:pt x="147" y="438"/>
                    </a:lnTo>
                    <a:lnTo>
                      <a:pt x="156" y="434"/>
                    </a:lnTo>
                    <a:lnTo>
                      <a:pt x="165" y="429"/>
                    </a:lnTo>
                    <a:lnTo>
                      <a:pt x="174" y="425"/>
                    </a:lnTo>
                    <a:lnTo>
                      <a:pt x="174" y="411"/>
                    </a:lnTo>
                    <a:lnTo>
                      <a:pt x="174" y="308"/>
                    </a:lnTo>
                    <a:lnTo>
                      <a:pt x="223" y="335"/>
                    </a:lnTo>
                    <a:lnTo>
                      <a:pt x="232" y="340"/>
                    </a:lnTo>
                    <a:lnTo>
                      <a:pt x="241" y="340"/>
                    </a:lnTo>
                    <a:lnTo>
                      <a:pt x="250" y="335"/>
                    </a:lnTo>
                    <a:lnTo>
                      <a:pt x="254" y="331"/>
                    </a:lnTo>
                    <a:lnTo>
                      <a:pt x="254" y="322"/>
                    </a:lnTo>
                    <a:lnTo>
                      <a:pt x="254" y="317"/>
                    </a:lnTo>
                    <a:lnTo>
                      <a:pt x="254" y="308"/>
                    </a:lnTo>
                    <a:lnTo>
                      <a:pt x="245" y="300"/>
                    </a:lnTo>
                    <a:lnTo>
                      <a:pt x="178" y="264"/>
                    </a:lnTo>
                    <a:lnTo>
                      <a:pt x="178" y="192"/>
                    </a:lnTo>
                    <a:lnTo>
                      <a:pt x="263" y="246"/>
                    </a:lnTo>
                    <a:lnTo>
                      <a:pt x="272" y="250"/>
                    </a:lnTo>
                    <a:lnTo>
                      <a:pt x="281" y="250"/>
                    </a:lnTo>
                    <a:lnTo>
                      <a:pt x="290" y="246"/>
                    </a:lnTo>
                    <a:lnTo>
                      <a:pt x="294" y="241"/>
                    </a:lnTo>
                    <a:lnTo>
                      <a:pt x="299" y="232"/>
                    </a:lnTo>
                    <a:lnTo>
                      <a:pt x="299" y="224"/>
                    </a:lnTo>
                    <a:lnTo>
                      <a:pt x="294" y="215"/>
                    </a:lnTo>
                    <a:lnTo>
                      <a:pt x="285" y="210"/>
                    </a:lnTo>
                    <a:lnTo>
                      <a:pt x="178" y="143"/>
                    </a:lnTo>
                    <a:lnTo>
                      <a:pt x="178" y="0"/>
                    </a:lnTo>
                    <a:lnTo>
                      <a:pt x="125" y="0"/>
                    </a:lnTo>
                    <a:lnTo>
                      <a:pt x="125" y="143"/>
                    </a:lnTo>
                    <a:lnTo>
                      <a:pt x="9" y="210"/>
                    </a:lnTo>
                    <a:lnTo>
                      <a:pt x="4" y="215"/>
                    </a:lnTo>
                    <a:lnTo>
                      <a:pt x="0" y="224"/>
                    </a:lnTo>
                    <a:lnTo>
                      <a:pt x="0" y="232"/>
                    </a:lnTo>
                    <a:lnTo>
                      <a:pt x="0" y="237"/>
                    </a:lnTo>
                    <a:lnTo>
                      <a:pt x="4" y="246"/>
                    </a:lnTo>
                    <a:lnTo>
                      <a:pt x="13" y="250"/>
                    </a:lnTo>
                    <a:lnTo>
                      <a:pt x="22" y="250"/>
                    </a:lnTo>
                    <a:lnTo>
                      <a:pt x="31" y="246"/>
                    </a:lnTo>
                    <a:lnTo>
                      <a:pt x="125" y="197"/>
                    </a:lnTo>
                    <a:lnTo>
                      <a:pt x="125" y="264"/>
                    </a:lnTo>
                    <a:lnTo>
                      <a:pt x="53" y="300"/>
                    </a:lnTo>
                    <a:lnTo>
                      <a:pt x="49" y="304"/>
                    </a:lnTo>
                    <a:lnTo>
                      <a:pt x="44" y="313"/>
                    </a:lnTo>
                    <a:lnTo>
                      <a:pt x="44" y="322"/>
                    </a:lnTo>
                    <a:lnTo>
                      <a:pt x="49" y="326"/>
                    </a:lnTo>
                    <a:lnTo>
                      <a:pt x="53" y="331"/>
                    </a:lnTo>
                    <a:lnTo>
                      <a:pt x="62" y="335"/>
                    </a:lnTo>
                    <a:lnTo>
                      <a:pt x="67" y="335"/>
                    </a:lnTo>
                    <a:lnTo>
                      <a:pt x="76" y="335"/>
                    </a:lnTo>
                    <a:lnTo>
                      <a:pt x="125" y="313"/>
                    </a:lnTo>
                    <a:close/>
                  </a:path>
                </a:pathLst>
              </a:custGeom>
              <a:gradFill rotWithShape="1">
                <a:gsLst>
                  <a:gs pos="0">
                    <a:schemeClr val="folHlink">
                      <a:gamma/>
                      <a:tint val="21176"/>
                      <a:invGamma/>
                    </a:schemeClr>
                  </a:gs>
                  <a:gs pos="100000">
                    <a:schemeClr val="fo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5" name="Freeform 69"/>
              <p:cNvSpPr>
                <a:spLocks/>
              </p:cNvSpPr>
              <p:nvPr/>
            </p:nvSpPr>
            <p:spPr bwMode="auto">
              <a:xfrm>
                <a:off x="1348" y="626"/>
                <a:ext cx="393" cy="272"/>
              </a:xfrm>
              <a:custGeom>
                <a:avLst/>
                <a:gdLst>
                  <a:gd name="T0" fmla="*/ 272 w 393"/>
                  <a:gd name="T1" fmla="*/ 201 h 272"/>
                  <a:gd name="T2" fmla="*/ 357 w 393"/>
                  <a:gd name="T3" fmla="*/ 250 h 272"/>
                  <a:gd name="T4" fmla="*/ 366 w 393"/>
                  <a:gd name="T5" fmla="*/ 254 h 272"/>
                  <a:gd name="T6" fmla="*/ 375 w 393"/>
                  <a:gd name="T7" fmla="*/ 254 h 272"/>
                  <a:gd name="T8" fmla="*/ 384 w 393"/>
                  <a:gd name="T9" fmla="*/ 250 h 272"/>
                  <a:gd name="T10" fmla="*/ 388 w 393"/>
                  <a:gd name="T11" fmla="*/ 241 h 272"/>
                  <a:gd name="T12" fmla="*/ 393 w 393"/>
                  <a:gd name="T13" fmla="*/ 232 h 272"/>
                  <a:gd name="T14" fmla="*/ 393 w 393"/>
                  <a:gd name="T15" fmla="*/ 223 h 272"/>
                  <a:gd name="T16" fmla="*/ 388 w 393"/>
                  <a:gd name="T17" fmla="*/ 214 h 272"/>
                  <a:gd name="T18" fmla="*/ 384 w 393"/>
                  <a:gd name="T19" fmla="*/ 210 h 272"/>
                  <a:gd name="T20" fmla="*/ 295 w 393"/>
                  <a:gd name="T21" fmla="*/ 156 h 272"/>
                  <a:gd name="T22" fmla="*/ 339 w 393"/>
                  <a:gd name="T23" fmla="*/ 129 h 272"/>
                  <a:gd name="T24" fmla="*/ 348 w 393"/>
                  <a:gd name="T25" fmla="*/ 125 h 272"/>
                  <a:gd name="T26" fmla="*/ 353 w 393"/>
                  <a:gd name="T27" fmla="*/ 116 h 272"/>
                  <a:gd name="T28" fmla="*/ 353 w 393"/>
                  <a:gd name="T29" fmla="*/ 107 h 272"/>
                  <a:gd name="T30" fmla="*/ 353 w 393"/>
                  <a:gd name="T31" fmla="*/ 98 h 272"/>
                  <a:gd name="T32" fmla="*/ 344 w 393"/>
                  <a:gd name="T33" fmla="*/ 94 h 272"/>
                  <a:gd name="T34" fmla="*/ 339 w 393"/>
                  <a:gd name="T35" fmla="*/ 89 h 272"/>
                  <a:gd name="T36" fmla="*/ 330 w 393"/>
                  <a:gd name="T37" fmla="*/ 89 h 272"/>
                  <a:gd name="T38" fmla="*/ 321 w 393"/>
                  <a:gd name="T39" fmla="*/ 89 h 272"/>
                  <a:gd name="T40" fmla="*/ 254 w 393"/>
                  <a:gd name="T41" fmla="*/ 129 h 272"/>
                  <a:gd name="T42" fmla="*/ 196 w 393"/>
                  <a:gd name="T43" fmla="*/ 94 h 272"/>
                  <a:gd name="T44" fmla="*/ 281 w 393"/>
                  <a:gd name="T45" fmla="*/ 49 h 272"/>
                  <a:gd name="T46" fmla="*/ 290 w 393"/>
                  <a:gd name="T47" fmla="*/ 40 h 272"/>
                  <a:gd name="T48" fmla="*/ 295 w 393"/>
                  <a:gd name="T49" fmla="*/ 31 h 272"/>
                  <a:gd name="T50" fmla="*/ 295 w 393"/>
                  <a:gd name="T51" fmla="*/ 26 h 272"/>
                  <a:gd name="T52" fmla="*/ 295 w 393"/>
                  <a:gd name="T53" fmla="*/ 18 h 272"/>
                  <a:gd name="T54" fmla="*/ 290 w 393"/>
                  <a:gd name="T55" fmla="*/ 9 h 272"/>
                  <a:gd name="T56" fmla="*/ 281 w 393"/>
                  <a:gd name="T57" fmla="*/ 4 h 272"/>
                  <a:gd name="T58" fmla="*/ 272 w 393"/>
                  <a:gd name="T59" fmla="*/ 4 h 272"/>
                  <a:gd name="T60" fmla="*/ 263 w 393"/>
                  <a:gd name="T61" fmla="*/ 9 h 272"/>
                  <a:gd name="T62" fmla="*/ 152 w 393"/>
                  <a:gd name="T63" fmla="*/ 71 h 272"/>
                  <a:gd name="T64" fmla="*/ 27 w 393"/>
                  <a:gd name="T65" fmla="*/ 0 h 272"/>
                  <a:gd name="T66" fmla="*/ 0 w 393"/>
                  <a:gd name="T67" fmla="*/ 44 h 272"/>
                  <a:gd name="T68" fmla="*/ 125 w 393"/>
                  <a:gd name="T69" fmla="*/ 116 h 272"/>
                  <a:gd name="T70" fmla="*/ 125 w 393"/>
                  <a:gd name="T71" fmla="*/ 250 h 272"/>
                  <a:gd name="T72" fmla="*/ 125 w 393"/>
                  <a:gd name="T73" fmla="*/ 259 h 272"/>
                  <a:gd name="T74" fmla="*/ 129 w 393"/>
                  <a:gd name="T75" fmla="*/ 263 h 272"/>
                  <a:gd name="T76" fmla="*/ 138 w 393"/>
                  <a:gd name="T77" fmla="*/ 268 h 272"/>
                  <a:gd name="T78" fmla="*/ 143 w 393"/>
                  <a:gd name="T79" fmla="*/ 272 h 272"/>
                  <a:gd name="T80" fmla="*/ 152 w 393"/>
                  <a:gd name="T81" fmla="*/ 272 h 272"/>
                  <a:gd name="T82" fmla="*/ 161 w 393"/>
                  <a:gd name="T83" fmla="*/ 268 h 272"/>
                  <a:gd name="T84" fmla="*/ 165 w 393"/>
                  <a:gd name="T85" fmla="*/ 259 h 272"/>
                  <a:gd name="T86" fmla="*/ 165 w 393"/>
                  <a:gd name="T87" fmla="*/ 250 h 272"/>
                  <a:gd name="T88" fmla="*/ 170 w 393"/>
                  <a:gd name="T89" fmla="*/ 143 h 272"/>
                  <a:gd name="T90" fmla="*/ 228 w 393"/>
                  <a:gd name="T91" fmla="*/ 178 h 272"/>
                  <a:gd name="T92" fmla="*/ 223 w 393"/>
                  <a:gd name="T93" fmla="*/ 254 h 272"/>
                  <a:gd name="T94" fmla="*/ 228 w 393"/>
                  <a:gd name="T95" fmla="*/ 263 h 272"/>
                  <a:gd name="T96" fmla="*/ 232 w 393"/>
                  <a:gd name="T97" fmla="*/ 268 h 272"/>
                  <a:gd name="T98" fmla="*/ 237 w 393"/>
                  <a:gd name="T99" fmla="*/ 272 h 272"/>
                  <a:gd name="T100" fmla="*/ 245 w 393"/>
                  <a:gd name="T101" fmla="*/ 272 h 272"/>
                  <a:gd name="T102" fmla="*/ 254 w 393"/>
                  <a:gd name="T103" fmla="*/ 272 h 272"/>
                  <a:gd name="T104" fmla="*/ 259 w 393"/>
                  <a:gd name="T105" fmla="*/ 268 h 272"/>
                  <a:gd name="T106" fmla="*/ 263 w 393"/>
                  <a:gd name="T107" fmla="*/ 263 h 272"/>
                  <a:gd name="T108" fmla="*/ 268 w 393"/>
                  <a:gd name="T109" fmla="*/ 254 h 272"/>
                  <a:gd name="T110" fmla="*/ 272 w 393"/>
                  <a:gd name="T111" fmla="*/ 201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2">
                    <a:moveTo>
                      <a:pt x="272" y="201"/>
                    </a:moveTo>
                    <a:lnTo>
                      <a:pt x="357" y="250"/>
                    </a:lnTo>
                    <a:lnTo>
                      <a:pt x="366" y="254"/>
                    </a:lnTo>
                    <a:lnTo>
                      <a:pt x="375" y="254"/>
                    </a:lnTo>
                    <a:lnTo>
                      <a:pt x="384" y="250"/>
                    </a:lnTo>
                    <a:lnTo>
                      <a:pt x="388" y="241"/>
                    </a:lnTo>
                    <a:lnTo>
                      <a:pt x="393" y="232"/>
                    </a:lnTo>
                    <a:lnTo>
                      <a:pt x="393" y="223"/>
                    </a:lnTo>
                    <a:lnTo>
                      <a:pt x="388" y="214"/>
                    </a:lnTo>
                    <a:lnTo>
                      <a:pt x="384" y="210"/>
                    </a:lnTo>
                    <a:lnTo>
                      <a:pt x="295" y="156"/>
                    </a:lnTo>
                    <a:lnTo>
                      <a:pt x="339" y="129"/>
                    </a:lnTo>
                    <a:lnTo>
                      <a:pt x="348" y="125"/>
                    </a:lnTo>
                    <a:lnTo>
                      <a:pt x="353" y="116"/>
                    </a:lnTo>
                    <a:lnTo>
                      <a:pt x="353" y="107"/>
                    </a:lnTo>
                    <a:lnTo>
                      <a:pt x="353" y="98"/>
                    </a:lnTo>
                    <a:lnTo>
                      <a:pt x="344" y="94"/>
                    </a:lnTo>
                    <a:lnTo>
                      <a:pt x="339" y="89"/>
                    </a:lnTo>
                    <a:lnTo>
                      <a:pt x="330" y="89"/>
                    </a:lnTo>
                    <a:lnTo>
                      <a:pt x="321" y="89"/>
                    </a:lnTo>
                    <a:lnTo>
                      <a:pt x="254" y="129"/>
                    </a:lnTo>
                    <a:lnTo>
                      <a:pt x="196" y="94"/>
                    </a:lnTo>
                    <a:lnTo>
                      <a:pt x="281" y="49"/>
                    </a:lnTo>
                    <a:lnTo>
                      <a:pt x="290" y="40"/>
                    </a:lnTo>
                    <a:lnTo>
                      <a:pt x="295" y="31"/>
                    </a:lnTo>
                    <a:lnTo>
                      <a:pt x="295" y="26"/>
                    </a:lnTo>
                    <a:lnTo>
                      <a:pt x="295" y="18"/>
                    </a:lnTo>
                    <a:lnTo>
                      <a:pt x="290" y="9"/>
                    </a:lnTo>
                    <a:lnTo>
                      <a:pt x="281" y="4"/>
                    </a:lnTo>
                    <a:lnTo>
                      <a:pt x="272" y="4"/>
                    </a:lnTo>
                    <a:lnTo>
                      <a:pt x="263" y="9"/>
                    </a:lnTo>
                    <a:lnTo>
                      <a:pt x="152" y="71"/>
                    </a:lnTo>
                    <a:lnTo>
                      <a:pt x="27" y="0"/>
                    </a:lnTo>
                    <a:lnTo>
                      <a:pt x="0" y="44"/>
                    </a:lnTo>
                    <a:lnTo>
                      <a:pt x="125" y="116"/>
                    </a:lnTo>
                    <a:lnTo>
                      <a:pt x="125" y="250"/>
                    </a:lnTo>
                    <a:lnTo>
                      <a:pt x="125" y="259"/>
                    </a:lnTo>
                    <a:lnTo>
                      <a:pt x="129" y="263"/>
                    </a:lnTo>
                    <a:lnTo>
                      <a:pt x="138" y="268"/>
                    </a:lnTo>
                    <a:lnTo>
                      <a:pt x="143" y="272"/>
                    </a:lnTo>
                    <a:lnTo>
                      <a:pt x="152" y="272"/>
                    </a:lnTo>
                    <a:lnTo>
                      <a:pt x="161" y="268"/>
                    </a:lnTo>
                    <a:lnTo>
                      <a:pt x="165" y="259"/>
                    </a:lnTo>
                    <a:lnTo>
                      <a:pt x="165" y="250"/>
                    </a:lnTo>
                    <a:lnTo>
                      <a:pt x="170" y="143"/>
                    </a:lnTo>
                    <a:lnTo>
                      <a:pt x="228" y="178"/>
                    </a:lnTo>
                    <a:lnTo>
                      <a:pt x="223" y="254"/>
                    </a:lnTo>
                    <a:lnTo>
                      <a:pt x="228" y="263"/>
                    </a:lnTo>
                    <a:lnTo>
                      <a:pt x="232" y="268"/>
                    </a:lnTo>
                    <a:lnTo>
                      <a:pt x="237" y="272"/>
                    </a:lnTo>
                    <a:lnTo>
                      <a:pt x="245" y="272"/>
                    </a:lnTo>
                    <a:lnTo>
                      <a:pt x="254" y="272"/>
                    </a:lnTo>
                    <a:lnTo>
                      <a:pt x="259" y="268"/>
                    </a:lnTo>
                    <a:lnTo>
                      <a:pt x="263" y="263"/>
                    </a:lnTo>
                    <a:lnTo>
                      <a:pt x="268" y="254"/>
                    </a:lnTo>
                    <a:lnTo>
                      <a:pt x="272" y="201"/>
                    </a:lnTo>
                    <a:close/>
                  </a:path>
                </a:pathLst>
              </a:custGeom>
              <a:gradFill rotWithShape="1">
                <a:gsLst>
                  <a:gs pos="0">
                    <a:schemeClr val="folHlink">
                      <a:gamma/>
                      <a:tint val="21176"/>
                      <a:invGamma/>
                    </a:schemeClr>
                  </a:gs>
                  <a:gs pos="100000">
                    <a:schemeClr val="fo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 name="Freeform 70"/>
              <p:cNvSpPr>
                <a:spLocks/>
              </p:cNvSpPr>
              <p:nvPr/>
            </p:nvSpPr>
            <p:spPr bwMode="auto">
              <a:xfrm>
                <a:off x="1348" y="393"/>
                <a:ext cx="393" cy="277"/>
              </a:xfrm>
              <a:custGeom>
                <a:avLst/>
                <a:gdLst>
                  <a:gd name="T0" fmla="*/ 295 w 393"/>
                  <a:gd name="T1" fmla="*/ 121 h 277"/>
                  <a:gd name="T2" fmla="*/ 384 w 393"/>
                  <a:gd name="T3" fmla="*/ 72 h 277"/>
                  <a:gd name="T4" fmla="*/ 393 w 393"/>
                  <a:gd name="T5" fmla="*/ 63 h 277"/>
                  <a:gd name="T6" fmla="*/ 393 w 393"/>
                  <a:gd name="T7" fmla="*/ 54 h 277"/>
                  <a:gd name="T8" fmla="*/ 393 w 393"/>
                  <a:gd name="T9" fmla="*/ 49 h 277"/>
                  <a:gd name="T10" fmla="*/ 393 w 393"/>
                  <a:gd name="T11" fmla="*/ 40 h 277"/>
                  <a:gd name="T12" fmla="*/ 384 w 393"/>
                  <a:gd name="T13" fmla="*/ 31 h 277"/>
                  <a:gd name="T14" fmla="*/ 379 w 393"/>
                  <a:gd name="T15" fmla="*/ 27 h 277"/>
                  <a:gd name="T16" fmla="*/ 370 w 393"/>
                  <a:gd name="T17" fmla="*/ 27 h 277"/>
                  <a:gd name="T18" fmla="*/ 357 w 393"/>
                  <a:gd name="T19" fmla="*/ 27 h 277"/>
                  <a:gd name="T20" fmla="*/ 268 w 393"/>
                  <a:gd name="T21" fmla="*/ 81 h 277"/>
                  <a:gd name="T22" fmla="*/ 268 w 393"/>
                  <a:gd name="T23" fmla="*/ 27 h 277"/>
                  <a:gd name="T24" fmla="*/ 268 w 393"/>
                  <a:gd name="T25" fmla="*/ 14 h 277"/>
                  <a:gd name="T26" fmla="*/ 263 w 393"/>
                  <a:gd name="T27" fmla="*/ 9 h 277"/>
                  <a:gd name="T28" fmla="*/ 254 w 393"/>
                  <a:gd name="T29" fmla="*/ 5 h 277"/>
                  <a:gd name="T30" fmla="*/ 250 w 393"/>
                  <a:gd name="T31" fmla="*/ 0 h 277"/>
                  <a:gd name="T32" fmla="*/ 241 w 393"/>
                  <a:gd name="T33" fmla="*/ 5 h 277"/>
                  <a:gd name="T34" fmla="*/ 232 w 393"/>
                  <a:gd name="T35" fmla="*/ 5 h 277"/>
                  <a:gd name="T36" fmla="*/ 228 w 393"/>
                  <a:gd name="T37" fmla="*/ 14 h 277"/>
                  <a:gd name="T38" fmla="*/ 228 w 393"/>
                  <a:gd name="T39" fmla="*/ 23 h 277"/>
                  <a:gd name="T40" fmla="*/ 228 w 393"/>
                  <a:gd name="T41" fmla="*/ 99 h 277"/>
                  <a:gd name="T42" fmla="*/ 170 w 393"/>
                  <a:gd name="T43" fmla="*/ 134 h 277"/>
                  <a:gd name="T44" fmla="*/ 170 w 393"/>
                  <a:gd name="T45" fmla="*/ 36 h 277"/>
                  <a:gd name="T46" fmla="*/ 170 w 393"/>
                  <a:gd name="T47" fmla="*/ 27 h 277"/>
                  <a:gd name="T48" fmla="*/ 165 w 393"/>
                  <a:gd name="T49" fmla="*/ 18 h 277"/>
                  <a:gd name="T50" fmla="*/ 156 w 393"/>
                  <a:gd name="T51" fmla="*/ 14 h 277"/>
                  <a:gd name="T52" fmla="*/ 147 w 393"/>
                  <a:gd name="T53" fmla="*/ 9 h 277"/>
                  <a:gd name="T54" fmla="*/ 138 w 393"/>
                  <a:gd name="T55" fmla="*/ 9 h 277"/>
                  <a:gd name="T56" fmla="*/ 134 w 393"/>
                  <a:gd name="T57" fmla="*/ 14 h 277"/>
                  <a:gd name="T58" fmla="*/ 129 w 393"/>
                  <a:gd name="T59" fmla="*/ 23 h 277"/>
                  <a:gd name="T60" fmla="*/ 125 w 393"/>
                  <a:gd name="T61" fmla="*/ 31 h 277"/>
                  <a:gd name="T62" fmla="*/ 125 w 393"/>
                  <a:gd name="T63" fmla="*/ 161 h 277"/>
                  <a:gd name="T64" fmla="*/ 0 w 393"/>
                  <a:gd name="T65" fmla="*/ 233 h 277"/>
                  <a:gd name="T66" fmla="*/ 27 w 393"/>
                  <a:gd name="T67" fmla="*/ 277 h 277"/>
                  <a:gd name="T68" fmla="*/ 152 w 393"/>
                  <a:gd name="T69" fmla="*/ 206 h 277"/>
                  <a:gd name="T70" fmla="*/ 268 w 393"/>
                  <a:gd name="T71" fmla="*/ 273 h 277"/>
                  <a:gd name="T72" fmla="*/ 272 w 393"/>
                  <a:gd name="T73" fmla="*/ 277 h 277"/>
                  <a:gd name="T74" fmla="*/ 281 w 393"/>
                  <a:gd name="T75" fmla="*/ 277 h 277"/>
                  <a:gd name="T76" fmla="*/ 290 w 393"/>
                  <a:gd name="T77" fmla="*/ 273 h 277"/>
                  <a:gd name="T78" fmla="*/ 295 w 393"/>
                  <a:gd name="T79" fmla="*/ 268 h 277"/>
                  <a:gd name="T80" fmla="*/ 299 w 393"/>
                  <a:gd name="T81" fmla="*/ 259 h 277"/>
                  <a:gd name="T82" fmla="*/ 299 w 393"/>
                  <a:gd name="T83" fmla="*/ 251 h 277"/>
                  <a:gd name="T84" fmla="*/ 295 w 393"/>
                  <a:gd name="T85" fmla="*/ 242 h 277"/>
                  <a:gd name="T86" fmla="*/ 286 w 393"/>
                  <a:gd name="T87" fmla="*/ 237 h 277"/>
                  <a:gd name="T88" fmla="*/ 196 w 393"/>
                  <a:gd name="T89" fmla="*/ 179 h 277"/>
                  <a:gd name="T90" fmla="*/ 254 w 393"/>
                  <a:gd name="T91" fmla="*/ 148 h 277"/>
                  <a:gd name="T92" fmla="*/ 321 w 393"/>
                  <a:gd name="T93" fmla="*/ 188 h 277"/>
                  <a:gd name="T94" fmla="*/ 330 w 393"/>
                  <a:gd name="T95" fmla="*/ 192 h 277"/>
                  <a:gd name="T96" fmla="*/ 335 w 393"/>
                  <a:gd name="T97" fmla="*/ 192 h 277"/>
                  <a:gd name="T98" fmla="*/ 344 w 393"/>
                  <a:gd name="T99" fmla="*/ 188 h 277"/>
                  <a:gd name="T100" fmla="*/ 348 w 393"/>
                  <a:gd name="T101" fmla="*/ 179 h 277"/>
                  <a:gd name="T102" fmla="*/ 348 w 393"/>
                  <a:gd name="T103" fmla="*/ 175 h 277"/>
                  <a:gd name="T104" fmla="*/ 348 w 393"/>
                  <a:gd name="T105" fmla="*/ 166 h 277"/>
                  <a:gd name="T106" fmla="*/ 348 w 393"/>
                  <a:gd name="T107" fmla="*/ 157 h 277"/>
                  <a:gd name="T108" fmla="*/ 339 w 393"/>
                  <a:gd name="T109" fmla="*/ 152 h 277"/>
                  <a:gd name="T110" fmla="*/ 295 w 393"/>
                  <a:gd name="T111" fmla="*/ 121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7">
                    <a:moveTo>
                      <a:pt x="295" y="121"/>
                    </a:moveTo>
                    <a:lnTo>
                      <a:pt x="384" y="72"/>
                    </a:lnTo>
                    <a:lnTo>
                      <a:pt x="393" y="63"/>
                    </a:lnTo>
                    <a:lnTo>
                      <a:pt x="393" y="54"/>
                    </a:lnTo>
                    <a:lnTo>
                      <a:pt x="393" y="49"/>
                    </a:lnTo>
                    <a:lnTo>
                      <a:pt x="393" y="40"/>
                    </a:lnTo>
                    <a:lnTo>
                      <a:pt x="384" y="31"/>
                    </a:lnTo>
                    <a:lnTo>
                      <a:pt x="379" y="27"/>
                    </a:lnTo>
                    <a:lnTo>
                      <a:pt x="370" y="27"/>
                    </a:lnTo>
                    <a:lnTo>
                      <a:pt x="357" y="27"/>
                    </a:lnTo>
                    <a:lnTo>
                      <a:pt x="268" y="81"/>
                    </a:lnTo>
                    <a:lnTo>
                      <a:pt x="268" y="27"/>
                    </a:lnTo>
                    <a:lnTo>
                      <a:pt x="268" y="14"/>
                    </a:lnTo>
                    <a:lnTo>
                      <a:pt x="263" y="9"/>
                    </a:lnTo>
                    <a:lnTo>
                      <a:pt x="254" y="5"/>
                    </a:lnTo>
                    <a:lnTo>
                      <a:pt x="250" y="0"/>
                    </a:lnTo>
                    <a:lnTo>
                      <a:pt x="241" y="5"/>
                    </a:lnTo>
                    <a:lnTo>
                      <a:pt x="232" y="5"/>
                    </a:lnTo>
                    <a:lnTo>
                      <a:pt x="228" y="14"/>
                    </a:lnTo>
                    <a:lnTo>
                      <a:pt x="228" y="23"/>
                    </a:lnTo>
                    <a:lnTo>
                      <a:pt x="228" y="99"/>
                    </a:lnTo>
                    <a:lnTo>
                      <a:pt x="170" y="134"/>
                    </a:lnTo>
                    <a:lnTo>
                      <a:pt x="170" y="36"/>
                    </a:lnTo>
                    <a:lnTo>
                      <a:pt x="170" y="27"/>
                    </a:lnTo>
                    <a:lnTo>
                      <a:pt x="165" y="18"/>
                    </a:lnTo>
                    <a:lnTo>
                      <a:pt x="156" y="14"/>
                    </a:lnTo>
                    <a:lnTo>
                      <a:pt x="147" y="9"/>
                    </a:lnTo>
                    <a:lnTo>
                      <a:pt x="138" y="9"/>
                    </a:lnTo>
                    <a:lnTo>
                      <a:pt x="134" y="14"/>
                    </a:lnTo>
                    <a:lnTo>
                      <a:pt x="129" y="23"/>
                    </a:lnTo>
                    <a:lnTo>
                      <a:pt x="125" y="31"/>
                    </a:lnTo>
                    <a:lnTo>
                      <a:pt x="125" y="161"/>
                    </a:lnTo>
                    <a:lnTo>
                      <a:pt x="0" y="233"/>
                    </a:lnTo>
                    <a:lnTo>
                      <a:pt x="27" y="277"/>
                    </a:lnTo>
                    <a:lnTo>
                      <a:pt x="152" y="206"/>
                    </a:lnTo>
                    <a:lnTo>
                      <a:pt x="268" y="273"/>
                    </a:lnTo>
                    <a:lnTo>
                      <a:pt x="272" y="277"/>
                    </a:lnTo>
                    <a:lnTo>
                      <a:pt x="281" y="277"/>
                    </a:lnTo>
                    <a:lnTo>
                      <a:pt x="290" y="273"/>
                    </a:lnTo>
                    <a:lnTo>
                      <a:pt x="295" y="268"/>
                    </a:lnTo>
                    <a:lnTo>
                      <a:pt x="299" y="259"/>
                    </a:lnTo>
                    <a:lnTo>
                      <a:pt x="299" y="251"/>
                    </a:lnTo>
                    <a:lnTo>
                      <a:pt x="295" y="242"/>
                    </a:lnTo>
                    <a:lnTo>
                      <a:pt x="286" y="237"/>
                    </a:lnTo>
                    <a:lnTo>
                      <a:pt x="196" y="179"/>
                    </a:lnTo>
                    <a:lnTo>
                      <a:pt x="254" y="148"/>
                    </a:lnTo>
                    <a:lnTo>
                      <a:pt x="321" y="188"/>
                    </a:lnTo>
                    <a:lnTo>
                      <a:pt x="330" y="192"/>
                    </a:lnTo>
                    <a:lnTo>
                      <a:pt x="335" y="192"/>
                    </a:lnTo>
                    <a:lnTo>
                      <a:pt x="344" y="188"/>
                    </a:lnTo>
                    <a:lnTo>
                      <a:pt x="348" y="179"/>
                    </a:lnTo>
                    <a:lnTo>
                      <a:pt x="348" y="175"/>
                    </a:lnTo>
                    <a:lnTo>
                      <a:pt x="348" y="166"/>
                    </a:lnTo>
                    <a:lnTo>
                      <a:pt x="348" y="157"/>
                    </a:lnTo>
                    <a:lnTo>
                      <a:pt x="339" y="152"/>
                    </a:lnTo>
                    <a:lnTo>
                      <a:pt x="295" y="121"/>
                    </a:lnTo>
                    <a:close/>
                  </a:path>
                </a:pathLst>
              </a:custGeom>
              <a:gradFill rotWithShape="1">
                <a:gsLst>
                  <a:gs pos="0">
                    <a:schemeClr val="folHlink">
                      <a:gamma/>
                      <a:tint val="21176"/>
                      <a:invGamma/>
                    </a:schemeClr>
                  </a:gs>
                  <a:gs pos="100000">
                    <a:schemeClr val="fo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7" name="Freeform 71"/>
              <p:cNvSpPr>
                <a:spLocks/>
              </p:cNvSpPr>
              <p:nvPr/>
            </p:nvSpPr>
            <p:spPr bwMode="auto">
              <a:xfrm>
                <a:off x="1232" y="536"/>
                <a:ext cx="263" cy="228"/>
              </a:xfrm>
              <a:custGeom>
                <a:avLst/>
                <a:gdLst>
                  <a:gd name="T0" fmla="*/ 0 w 263"/>
                  <a:gd name="T1" fmla="*/ 116 h 228"/>
                  <a:gd name="T2" fmla="*/ 49 w 263"/>
                  <a:gd name="T3" fmla="*/ 67 h 228"/>
                  <a:gd name="T4" fmla="*/ 67 w 263"/>
                  <a:gd name="T5" fmla="*/ 0 h 228"/>
                  <a:gd name="T6" fmla="*/ 134 w 263"/>
                  <a:gd name="T7" fmla="*/ 23 h 228"/>
                  <a:gd name="T8" fmla="*/ 201 w 263"/>
                  <a:gd name="T9" fmla="*/ 0 h 228"/>
                  <a:gd name="T10" fmla="*/ 214 w 263"/>
                  <a:gd name="T11" fmla="*/ 67 h 228"/>
                  <a:gd name="T12" fmla="*/ 263 w 263"/>
                  <a:gd name="T13" fmla="*/ 116 h 228"/>
                  <a:gd name="T14" fmla="*/ 214 w 263"/>
                  <a:gd name="T15" fmla="*/ 161 h 228"/>
                  <a:gd name="T16" fmla="*/ 201 w 263"/>
                  <a:gd name="T17" fmla="*/ 228 h 228"/>
                  <a:gd name="T18" fmla="*/ 134 w 263"/>
                  <a:gd name="T19" fmla="*/ 210 h 228"/>
                  <a:gd name="T20" fmla="*/ 67 w 263"/>
                  <a:gd name="T21" fmla="*/ 228 h 228"/>
                  <a:gd name="T22" fmla="*/ 49 w 263"/>
                  <a:gd name="T23" fmla="*/ 161 h 228"/>
                  <a:gd name="T24" fmla="*/ 0 w 263"/>
                  <a:gd name="T25" fmla="*/ 116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3" h="228">
                    <a:moveTo>
                      <a:pt x="0" y="116"/>
                    </a:moveTo>
                    <a:lnTo>
                      <a:pt x="49" y="67"/>
                    </a:lnTo>
                    <a:lnTo>
                      <a:pt x="67" y="0"/>
                    </a:lnTo>
                    <a:lnTo>
                      <a:pt x="134" y="23"/>
                    </a:lnTo>
                    <a:lnTo>
                      <a:pt x="201" y="0"/>
                    </a:lnTo>
                    <a:lnTo>
                      <a:pt x="214" y="67"/>
                    </a:lnTo>
                    <a:lnTo>
                      <a:pt x="263" y="116"/>
                    </a:lnTo>
                    <a:lnTo>
                      <a:pt x="214" y="161"/>
                    </a:lnTo>
                    <a:lnTo>
                      <a:pt x="201" y="228"/>
                    </a:lnTo>
                    <a:lnTo>
                      <a:pt x="134" y="210"/>
                    </a:lnTo>
                    <a:lnTo>
                      <a:pt x="67" y="228"/>
                    </a:lnTo>
                    <a:lnTo>
                      <a:pt x="49" y="161"/>
                    </a:lnTo>
                    <a:lnTo>
                      <a:pt x="0" y="116"/>
                    </a:lnTo>
                    <a:close/>
                  </a:path>
                </a:pathLst>
              </a:custGeom>
              <a:gradFill rotWithShape="1">
                <a:gsLst>
                  <a:gs pos="0">
                    <a:schemeClr val="folHlink">
                      <a:gamma/>
                      <a:tint val="21176"/>
                      <a:invGamma/>
                    </a:schemeClr>
                  </a:gs>
                  <a:gs pos="100000">
                    <a:schemeClr val="fo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29" name="Rectangle 72"/>
            <p:cNvSpPr>
              <a:spLocks noChangeArrowheads="1"/>
            </p:cNvSpPr>
            <p:nvPr/>
          </p:nvSpPr>
          <p:spPr bwMode="auto">
            <a:xfrm>
              <a:off x="1968" y="1348"/>
              <a:ext cx="4189" cy="252"/>
            </a:xfrm>
            <a:prstGeom prst="rect">
              <a:avLst/>
            </a:prstGeom>
            <a:noFill/>
            <a:ln>
              <a:noFill/>
            </a:ln>
            <a:effectLst/>
            <a:extLst>
              <a:ext uri="{909E8E84-426E-40DD-AFC4-6F175D3DCCD1}">
                <a14:hiddenFill xmlns:a14="http://schemas.microsoft.com/office/drawing/2010/main">
                  <a:gradFill rotWithShape="1">
                    <a:gsLst>
                      <a:gs pos="0">
                        <a:schemeClr val="folHlink">
                          <a:gamma/>
                          <a:tint val="21176"/>
                          <a:invGamma/>
                        </a:schemeClr>
                      </a:gs>
                      <a:gs pos="100000">
                        <a:schemeClr val="folHlink"/>
                      </a:gs>
                    </a:gsLst>
                    <a:path path="shape">
                      <a:fillToRect l="50000" t="50000" r="50000" b="50000"/>
                    </a:path>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tr-TR" sz="2000" b="1" dirty="0" err="1"/>
                <a:t>Kapsülleme</a:t>
              </a:r>
              <a:r>
                <a:rPr lang="tr-TR" sz="2000" b="1" dirty="0"/>
                <a:t> sayesinde bireysel çalışma ortamı sunar</a:t>
              </a:r>
              <a:endParaRPr lang="en-US" sz="2000" dirty="0">
                <a:solidFill>
                  <a:srgbClr val="FF0000"/>
                </a:solidFill>
              </a:endParaRPr>
            </a:p>
          </p:txBody>
        </p:sp>
        <p:sp>
          <p:nvSpPr>
            <p:cNvPr id="30" name="Line 73"/>
            <p:cNvSpPr>
              <a:spLocks noChangeShapeType="1"/>
            </p:cNvSpPr>
            <p:nvPr/>
          </p:nvSpPr>
          <p:spPr bwMode="auto">
            <a:xfrm>
              <a:off x="1776" y="1584"/>
              <a:ext cx="2064" cy="0"/>
            </a:xfrm>
            <a:prstGeom prst="line">
              <a:avLst/>
            </a:prstGeom>
            <a:no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38" name="Group 96"/>
          <p:cNvGrpSpPr>
            <a:grpSpLocks/>
          </p:cNvGrpSpPr>
          <p:nvPr/>
        </p:nvGrpSpPr>
        <p:grpSpPr bwMode="auto">
          <a:xfrm>
            <a:off x="844673" y="3701431"/>
            <a:ext cx="5743589" cy="1103313"/>
            <a:chOff x="1440" y="1296"/>
            <a:chExt cx="3618" cy="695"/>
          </a:xfrm>
        </p:grpSpPr>
        <p:grpSp>
          <p:nvGrpSpPr>
            <p:cNvPr id="39" name="Group 97"/>
            <p:cNvGrpSpPr>
              <a:grpSpLocks/>
            </p:cNvGrpSpPr>
            <p:nvPr/>
          </p:nvGrpSpPr>
          <p:grpSpPr bwMode="auto">
            <a:xfrm>
              <a:off x="1440" y="1296"/>
              <a:ext cx="336" cy="384"/>
              <a:chOff x="982" y="214"/>
              <a:chExt cx="759" cy="872"/>
            </a:xfrm>
          </p:grpSpPr>
          <p:sp>
            <p:nvSpPr>
              <p:cNvPr id="42" name="Freeform 98"/>
              <p:cNvSpPr>
                <a:spLocks/>
              </p:cNvSpPr>
              <p:nvPr/>
            </p:nvSpPr>
            <p:spPr bwMode="auto">
              <a:xfrm>
                <a:off x="1214" y="214"/>
                <a:ext cx="299" cy="434"/>
              </a:xfrm>
              <a:custGeom>
                <a:avLst/>
                <a:gdLst>
                  <a:gd name="T0" fmla="*/ 174 w 299"/>
                  <a:gd name="T1" fmla="*/ 121 h 434"/>
                  <a:gd name="T2" fmla="*/ 174 w 299"/>
                  <a:gd name="T3" fmla="*/ 23 h 434"/>
                  <a:gd name="T4" fmla="*/ 170 w 299"/>
                  <a:gd name="T5" fmla="*/ 9 h 434"/>
                  <a:gd name="T6" fmla="*/ 165 w 299"/>
                  <a:gd name="T7" fmla="*/ 5 h 434"/>
                  <a:gd name="T8" fmla="*/ 156 w 299"/>
                  <a:gd name="T9" fmla="*/ 0 h 434"/>
                  <a:gd name="T10" fmla="*/ 152 w 299"/>
                  <a:gd name="T11" fmla="*/ 0 h 434"/>
                  <a:gd name="T12" fmla="*/ 143 w 299"/>
                  <a:gd name="T13" fmla="*/ 0 h 434"/>
                  <a:gd name="T14" fmla="*/ 134 w 299"/>
                  <a:gd name="T15" fmla="*/ 5 h 434"/>
                  <a:gd name="T16" fmla="*/ 125 w 299"/>
                  <a:gd name="T17" fmla="*/ 9 h 434"/>
                  <a:gd name="T18" fmla="*/ 125 w 299"/>
                  <a:gd name="T19" fmla="*/ 23 h 434"/>
                  <a:gd name="T20" fmla="*/ 125 w 299"/>
                  <a:gd name="T21" fmla="*/ 126 h 434"/>
                  <a:gd name="T22" fmla="*/ 76 w 299"/>
                  <a:gd name="T23" fmla="*/ 99 h 434"/>
                  <a:gd name="T24" fmla="*/ 67 w 299"/>
                  <a:gd name="T25" fmla="*/ 94 h 434"/>
                  <a:gd name="T26" fmla="*/ 58 w 299"/>
                  <a:gd name="T27" fmla="*/ 94 h 434"/>
                  <a:gd name="T28" fmla="*/ 49 w 299"/>
                  <a:gd name="T29" fmla="*/ 99 h 434"/>
                  <a:gd name="T30" fmla="*/ 45 w 299"/>
                  <a:gd name="T31" fmla="*/ 103 h 434"/>
                  <a:gd name="T32" fmla="*/ 40 w 299"/>
                  <a:gd name="T33" fmla="*/ 112 h 434"/>
                  <a:gd name="T34" fmla="*/ 45 w 299"/>
                  <a:gd name="T35" fmla="*/ 117 h 434"/>
                  <a:gd name="T36" fmla="*/ 45 w 299"/>
                  <a:gd name="T37" fmla="*/ 126 h 434"/>
                  <a:gd name="T38" fmla="*/ 54 w 299"/>
                  <a:gd name="T39" fmla="*/ 134 h 434"/>
                  <a:gd name="T40" fmla="*/ 121 w 299"/>
                  <a:gd name="T41" fmla="*/ 170 h 434"/>
                  <a:gd name="T42" fmla="*/ 121 w 299"/>
                  <a:gd name="T43" fmla="*/ 242 h 434"/>
                  <a:gd name="T44" fmla="*/ 36 w 299"/>
                  <a:gd name="T45" fmla="*/ 188 h 434"/>
                  <a:gd name="T46" fmla="*/ 27 w 299"/>
                  <a:gd name="T47" fmla="*/ 184 h 434"/>
                  <a:gd name="T48" fmla="*/ 18 w 299"/>
                  <a:gd name="T49" fmla="*/ 184 h 434"/>
                  <a:gd name="T50" fmla="*/ 9 w 299"/>
                  <a:gd name="T51" fmla="*/ 188 h 434"/>
                  <a:gd name="T52" fmla="*/ 5 w 299"/>
                  <a:gd name="T53" fmla="*/ 193 h 434"/>
                  <a:gd name="T54" fmla="*/ 0 w 299"/>
                  <a:gd name="T55" fmla="*/ 202 h 434"/>
                  <a:gd name="T56" fmla="*/ 0 w 299"/>
                  <a:gd name="T57" fmla="*/ 210 h 434"/>
                  <a:gd name="T58" fmla="*/ 5 w 299"/>
                  <a:gd name="T59" fmla="*/ 219 h 434"/>
                  <a:gd name="T60" fmla="*/ 14 w 299"/>
                  <a:gd name="T61" fmla="*/ 224 h 434"/>
                  <a:gd name="T62" fmla="*/ 121 w 299"/>
                  <a:gd name="T63" fmla="*/ 291 h 434"/>
                  <a:gd name="T64" fmla="*/ 121 w 299"/>
                  <a:gd name="T65" fmla="*/ 434 h 434"/>
                  <a:gd name="T66" fmla="*/ 174 w 299"/>
                  <a:gd name="T67" fmla="*/ 434 h 434"/>
                  <a:gd name="T68" fmla="*/ 174 w 299"/>
                  <a:gd name="T69" fmla="*/ 291 h 434"/>
                  <a:gd name="T70" fmla="*/ 290 w 299"/>
                  <a:gd name="T71" fmla="*/ 224 h 434"/>
                  <a:gd name="T72" fmla="*/ 295 w 299"/>
                  <a:gd name="T73" fmla="*/ 219 h 434"/>
                  <a:gd name="T74" fmla="*/ 299 w 299"/>
                  <a:gd name="T75" fmla="*/ 210 h 434"/>
                  <a:gd name="T76" fmla="*/ 299 w 299"/>
                  <a:gd name="T77" fmla="*/ 202 h 434"/>
                  <a:gd name="T78" fmla="*/ 299 w 299"/>
                  <a:gd name="T79" fmla="*/ 197 h 434"/>
                  <a:gd name="T80" fmla="*/ 295 w 299"/>
                  <a:gd name="T81" fmla="*/ 188 h 434"/>
                  <a:gd name="T82" fmla="*/ 286 w 299"/>
                  <a:gd name="T83" fmla="*/ 184 h 434"/>
                  <a:gd name="T84" fmla="*/ 277 w 299"/>
                  <a:gd name="T85" fmla="*/ 184 h 434"/>
                  <a:gd name="T86" fmla="*/ 268 w 299"/>
                  <a:gd name="T87" fmla="*/ 188 h 434"/>
                  <a:gd name="T88" fmla="*/ 174 w 299"/>
                  <a:gd name="T89" fmla="*/ 237 h 434"/>
                  <a:gd name="T90" fmla="*/ 174 w 299"/>
                  <a:gd name="T91" fmla="*/ 170 h 434"/>
                  <a:gd name="T92" fmla="*/ 246 w 299"/>
                  <a:gd name="T93" fmla="*/ 134 h 434"/>
                  <a:gd name="T94" fmla="*/ 250 w 299"/>
                  <a:gd name="T95" fmla="*/ 130 h 434"/>
                  <a:gd name="T96" fmla="*/ 255 w 299"/>
                  <a:gd name="T97" fmla="*/ 121 h 434"/>
                  <a:gd name="T98" fmla="*/ 255 w 299"/>
                  <a:gd name="T99" fmla="*/ 112 h 434"/>
                  <a:gd name="T100" fmla="*/ 250 w 299"/>
                  <a:gd name="T101" fmla="*/ 108 h 434"/>
                  <a:gd name="T102" fmla="*/ 246 w 299"/>
                  <a:gd name="T103" fmla="*/ 103 h 434"/>
                  <a:gd name="T104" fmla="*/ 237 w 299"/>
                  <a:gd name="T105" fmla="*/ 99 h 434"/>
                  <a:gd name="T106" fmla="*/ 232 w 299"/>
                  <a:gd name="T107" fmla="*/ 99 h 434"/>
                  <a:gd name="T108" fmla="*/ 223 w 299"/>
                  <a:gd name="T109" fmla="*/ 99 h 434"/>
                  <a:gd name="T110" fmla="*/ 174 w 299"/>
                  <a:gd name="T111" fmla="*/ 121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9" h="434">
                    <a:moveTo>
                      <a:pt x="174" y="121"/>
                    </a:moveTo>
                    <a:lnTo>
                      <a:pt x="174" y="23"/>
                    </a:lnTo>
                    <a:lnTo>
                      <a:pt x="170" y="9"/>
                    </a:lnTo>
                    <a:lnTo>
                      <a:pt x="165" y="5"/>
                    </a:lnTo>
                    <a:lnTo>
                      <a:pt x="156" y="0"/>
                    </a:lnTo>
                    <a:lnTo>
                      <a:pt x="152" y="0"/>
                    </a:lnTo>
                    <a:lnTo>
                      <a:pt x="143" y="0"/>
                    </a:lnTo>
                    <a:lnTo>
                      <a:pt x="134" y="5"/>
                    </a:lnTo>
                    <a:lnTo>
                      <a:pt x="125" y="9"/>
                    </a:lnTo>
                    <a:lnTo>
                      <a:pt x="125" y="23"/>
                    </a:lnTo>
                    <a:lnTo>
                      <a:pt x="125" y="126"/>
                    </a:lnTo>
                    <a:lnTo>
                      <a:pt x="76" y="99"/>
                    </a:lnTo>
                    <a:lnTo>
                      <a:pt x="67" y="94"/>
                    </a:lnTo>
                    <a:lnTo>
                      <a:pt x="58" y="94"/>
                    </a:lnTo>
                    <a:lnTo>
                      <a:pt x="49" y="99"/>
                    </a:lnTo>
                    <a:lnTo>
                      <a:pt x="45" y="103"/>
                    </a:lnTo>
                    <a:lnTo>
                      <a:pt x="40" y="112"/>
                    </a:lnTo>
                    <a:lnTo>
                      <a:pt x="45" y="117"/>
                    </a:lnTo>
                    <a:lnTo>
                      <a:pt x="45" y="126"/>
                    </a:lnTo>
                    <a:lnTo>
                      <a:pt x="54" y="134"/>
                    </a:lnTo>
                    <a:lnTo>
                      <a:pt x="121" y="170"/>
                    </a:lnTo>
                    <a:lnTo>
                      <a:pt x="121" y="242"/>
                    </a:lnTo>
                    <a:lnTo>
                      <a:pt x="36" y="188"/>
                    </a:lnTo>
                    <a:lnTo>
                      <a:pt x="27" y="184"/>
                    </a:lnTo>
                    <a:lnTo>
                      <a:pt x="18" y="184"/>
                    </a:lnTo>
                    <a:lnTo>
                      <a:pt x="9" y="188"/>
                    </a:lnTo>
                    <a:lnTo>
                      <a:pt x="5" y="193"/>
                    </a:lnTo>
                    <a:lnTo>
                      <a:pt x="0" y="202"/>
                    </a:lnTo>
                    <a:lnTo>
                      <a:pt x="0" y="210"/>
                    </a:lnTo>
                    <a:lnTo>
                      <a:pt x="5" y="219"/>
                    </a:lnTo>
                    <a:lnTo>
                      <a:pt x="14" y="224"/>
                    </a:lnTo>
                    <a:lnTo>
                      <a:pt x="121" y="291"/>
                    </a:lnTo>
                    <a:lnTo>
                      <a:pt x="121" y="434"/>
                    </a:lnTo>
                    <a:lnTo>
                      <a:pt x="174" y="434"/>
                    </a:lnTo>
                    <a:lnTo>
                      <a:pt x="174" y="291"/>
                    </a:lnTo>
                    <a:lnTo>
                      <a:pt x="290" y="224"/>
                    </a:lnTo>
                    <a:lnTo>
                      <a:pt x="295" y="219"/>
                    </a:lnTo>
                    <a:lnTo>
                      <a:pt x="299" y="210"/>
                    </a:lnTo>
                    <a:lnTo>
                      <a:pt x="299" y="202"/>
                    </a:lnTo>
                    <a:lnTo>
                      <a:pt x="299" y="197"/>
                    </a:lnTo>
                    <a:lnTo>
                      <a:pt x="295" y="188"/>
                    </a:lnTo>
                    <a:lnTo>
                      <a:pt x="286" y="184"/>
                    </a:lnTo>
                    <a:lnTo>
                      <a:pt x="277" y="184"/>
                    </a:lnTo>
                    <a:lnTo>
                      <a:pt x="268" y="188"/>
                    </a:lnTo>
                    <a:lnTo>
                      <a:pt x="174" y="237"/>
                    </a:lnTo>
                    <a:lnTo>
                      <a:pt x="174" y="170"/>
                    </a:lnTo>
                    <a:lnTo>
                      <a:pt x="246" y="134"/>
                    </a:lnTo>
                    <a:lnTo>
                      <a:pt x="250" y="130"/>
                    </a:lnTo>
                    <a:lnTo>
                      <a:pt x="255" y="121"/>
                    </a:lnTo>
                    <a:lnTo>
                      <a:pt x="255" y="112"/>
                    </a:lnTo>
                    <a:lnTo>
                      <a:pt x="250" y="108"/>
                    </a:lnTo>
                    <a:lnTo>
                      <a:pt x="246" y="103"/>
                    </a:lnTo>
                    <a:lnTo>
                      <a:pt x="237" y="99"/>
                    </a:lnTo>
                    <a:lnTo>
                      <a:pt x="232" y="99"/>
                    </a:lnTo>
                    <a:lnTo>
                      <a:pt x="223" y="99"/>
                    </a:lnTo>
                    <a:lnTo>
                      <a:pt x="174" y="121"/>
                    </a:lnTo>
                    <a:close/>
                  </a:path>
                </a:pathLst>
              </a:custGeom>
              <a:gradFill rotWithShape="1">
                <a:gsLst>
                  <a:gs pos="0">
                    <a:schemeClr val="hlink">
                      <a:gamma/>
                      <a:tint val="42353"/>
                      <a:invGamma/>
                    </a:schemeClr>
                  </a:gs>
                  <a:gs pos="100000">
                    <a:schemeClr va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3" name="Freeform 99"/>
              <p:cNvSpPr>
                <a:spLocks/>
              </p:cNvSpPr>
              <p:nvPr/>
            </p:nvSpPr>
            <p:spPr bwMode="auto">
              <a:xfrm>
                <a:off x="982" y="398"/>
                <a:ext cx="393" cy="272"/>
              </a:xfrm>
              <a:custGeom>
                <a:avLst/>
                <a:gdLst>
                  <a:gd name="T0" fmla="*/ 121 w 393"/>
                  <a:gd name="T1" fmla="*/ 71 h 272"/>
                  <a:gd name="T2" fmla="*/ 36 w 393"/>
                  <a:gd name="T3" fmla="*/ 22 h 272"/>
                  <a:gd name="T4" fmla="*/ 27 w 393"/>
                  <a:gd name="T5" fmla="*/ 18 h 272"/>
                  <a:gd name="T6" fmla="*/ 18 w 393"/>
                  <a:gd name="T7" fmla="*/ 18 h 272"/>
                  <a:gd name="T8" fmla="*/ 9 w 393"/>
                  <a:gd name="T9" fmla="*/ 22 h 272"/>
                  <a:gd name="T10" fmla="*/ 5 w 393"/>
                  <a:gd name="T11" fmla="*/ 31 h 272"/>
                  <a:gd name="T12" fmla="*/ 0 w 393"/>
                  <a:gd name="T13" fmla="*/ 40 h 272"/>
                  <a:gd name="T14" fmla="*/ 0 w 393"/>
                  <a:gd name="T15" fmla="*/ 49 h 272"/>
                  <a:gd name="T16" fmla="*/ 5 w 393"/>
                  <a:gd name="T17" fmla="*/ 58 h 272"/>
                  <a:gd name="T18" fmla="*/ 9 w 393"/>
                  <a:gd name="T19" fmla="*/ 62 h 272"/>
                  <a:gd name="T20" fmla="*/ 98 w 393"/>
                  <a:gd name="T21" fmla="*/ 116 h 272"/>
                  <a:gd name="T22" fmla="*/ 54 w 393"/>
                  <a:gd name="T23" fmla="*/ 143 h 272"/>
                  <a:gd name="T24" fmla="*/ 45 w 393"/>
                  <a:gd name="T25" fmla="*/ 147 h 272"/>
                  <a:gd name="T26" fmla="*/ 40 w 393"/>
                  <a:gd name="T27" fmla="*/ 156 h 272"/>
                  <a:gd name="T28" fmla="*/ 40 w 393"/>
                  <a:gd name="T29" fmla="*/ 165 h 272"/>
                  <a:gd name="T30" fmla="*/ 40 w 393"/>
                  <a:gd name="T31" fmla="*/ 174 h 272"/>
                  <a:gd name="T32" fmla="*/ 49 w 393"/>
                  <a:gd name="T33" fmla="*/ 178 h 272"/>
                  <a:gd name="T34" fmla="*/ 54 w 393"/>
                  <a:gd name="T35" fmla="*/ 183 h 272"/>
                  <a:gd name="T36" fmla="*/ 63 w 393"/>
                  <a:gd name="T37" fmla="*/ 183 h 272"/>
                  <a:gd name="T38" fmla="*/ 72 w 393"/>
                  <a:gd name="T39" fmla="*/ 183 h 272"/>
                  <a:gd name="T40" fmla="*/ 139 w 393"/>
                  <a:gd name="T41" fmla="*/ 143 h 272"/>
                  <a:gd name="T42" fmla="*/ 197 w 393"/>
                  <a:gd name="T43" fmla="*/ 178 h 272"/>
                  <a:gd name="T44" fmla="*/ 112 w 393"/>
                  <a:gd name="T45" fmla="*/ 223 h 272"/>
                  <a:gd name="T46" fmla="*/ 103 w 393"/>
                  <a:gd name="T47" fmla="*/ 232 h 272"/>
                  <a:gd name="T48" fmla="*/ 98 w 393"/>
                  <a:gd name="T49" fmla="*/ 241 h 272"/>
                  <a:gd name="T50" fmla="*/ 98 w 393"/>
                  <a:gd name="T51" fmla="*/ 246 h 272"/>
                  <a:gd name="T52" fmla="*/ 98 w 393"/>
                  <a:gd name="T53" fmla="*/ 254 h 272"/>
                  <a:gd name="T54" fmla="*/ 103 w 393"/>
                  <a:gd name="T55" fmla="*/ 263 h 272"/>
                  <a:gd name="T56" fmla="*/ 112 w 393"/>
                  <a:gd name="T57" fmla="*/ 268 h 272"/>
                  <a:gd name="T58" fmla="*/ 121 w 393"/>
                  <a:gd name="T59" fmla="*/ 268 h 272"/>
                  <a:gd name="T60" fmla="*/ 130 w 393"/>
                  <a:gd name="T61" fmla="*/ 263 h 272"/>
                  <a:gd name="T62" fmla="*/ 241 w 393"/>
                  <a:gd name="T63" fmla="*/ 201 h 272"/>
                  <a:gd name="T64" fmla="*/ 366 w 393"/>
                  <a:gd name="T65" fmla="*/ 272 h 272"/>
                  <a:gd name="T66" fmla="*/ 393 w 393"/>
                  <a:gd name="T67" fmla="*/ 228 h 272"/>
                  <a:gd name="T68" fmla="*/ 268 w 393"/>
                  <a:gd name="T69" fmla="*/ 156 h 272"/>
                  <a:gd name="T70" fmla="*/ 268 w 393"/>
                  <a:gd name="T71" fmla="*/ 22 h 272"/>
                  <a:gd name="T72" fmla="*/ 268 w 393"/>
                  <a:gd name="T73" fmla="*/ 13 h 272"/>
                  <a:gd name="T74" fmla="*/ 264 w 393"/>
                  <a:gd name="T75" fmla="*/ 9 h 272"/>
                  <a:gd name="T76" fmla="*/ 255 w 393"/>
                  <a:gd name="T77" fmla="*/ 4 h 272"/>
                  <a:gd name="T78" fmla="*/ 250 w 393"/>
                  <a:gd name="T79" fmla="*/ 0 h 272"/>
                  <a:gd name="T80" fmla="*/ 241 w 393"/>
                  <a:gd name="T81" fmla="*/ 0 h 272"/>
                  <a:gd name="T82" fmla="*/ 232 w 393"/>
                  <a:gd name="T83" fmla="*/ 4 h 272"/>
                  <a:gd name="T84" fmla="*/ 228 w 393"/>
                  <a:gd name="T85" fmla="*/ 13 h 272"/>
                  <a:gd name="T86" fmla="*/ 228 w 393"/>
                  <a:gd name="T87" fmla="*/ 22 h 272"/>
                  <a:gd name="T88" fmla="*/ 223 w 393"/>
                  <a:gd name="T89" fmla="*/ 129 h 272"/>
                  <a:gd name="T90" fmla="*/ 165 w 393"/>
                  <a:gd name="T91" fmla="*/ 94 h 272"/>
                  <a:gd name="T92" fmla="*/ 170 w 393"/>
                  <a:gd name="T93" fmla="*/ 18 h 272"/>
                  <a:gd name="T94" fmla="*/ 165 w 393"/>
                  <a:gd name="T95" fmla="*/ 9 h 272"/>
                  <a:gd name="T96" fmla="*/ 161 w 393"/>
                  <a:gd name="T97" fmla="*/ 4 h 272"/>
                  <a:gd name="T98" fmla="*/ 156 w 393"/>
                  <a:gd name="T99" fmla="*/ 0 h 272"/>
                  <a:gd name="T100" fmla="*/ 148 w 393"/>
                  <a:gd name="T101" fmla="*/ 0 h 272"/>
                  <a:gd name="T102" fmla="*/ 139 w 393"/>
                  <a:gd name="T103" fmla="*/ 0 h 272"/>
                  <a:gd name="T104" fmla="*/ 134 w 393"/>
                  <a:gd name="T105" fmla="*/ 4 h 272"/>
                  <a:gd name="T106" fmla="*/ 130 w 393"/>
                  <a:gd name="T107" fmla="*/ 9 h 272"/>
                  <a:gd name="T108" fmla="*/ 125 w 393"/>
                  <a:gd name="T109" fmla="*/ 18 h 272"/>
                  <a:gd name="T110" fmla="*/ 121 w 393"/>
                  <a:gd name="T111" fmla="*/ 71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2">
                    <a:moveTo>
                      <a:pt x="121" y="71"/>
                    </a:moveTo>
                    <a:lnTo>
                      <a:pt x="36" y="22"/>
                    </a:lnTo>
                    <a:lnTo>
                      <a:pt x="27" y="18"/>
                    </a:lnTo>
                    <a:lnTo>
                      <a:pt x="18" y="18"/>
                    </a:lnTo>
                    <a:lnTo>
                      <a:pt x="9" y="22"/>
                    </a:lnTo>
                    <a:lnTo>
                      <a:pt x="5" y="31"/>
                    </a:lnTo>
                    <a:lnTo>
                      <a:pt x="0" y="40"/>
                    </a:lnTo>
                    <a:lnTo>
                      <a:pt x="0" y="49"/>
                    </a:lnTo>
                    <a:lnTo>
                      <a:pt x="5" y="58"/>
                    </a:lnTo>
                    <a:lnTo>
                      <a:pt x="9" y="62"/>
                    </a:lnTo>
                    <a:lnTo>
                      <a:pt x="98" y="116"/>
                    </a:lnTo>
                    <a:lnTo>
                      <a:pt x="54" y="143"/>
                    </a:lnTo>
                    <a:lnTo>
                      <a:pt x="45" y="147"/>
                    </a:lnTo>
                    <a:lnTo>
                      <a:pt x="40" y="156"/>
                    </a:lnTo>
                    <a:lnTo>
                      <a:pt x="40" y="165"/>
                    </a:lnTo>
                    <a:lnTo>
                      <a:pt x="40" y="174"/>
                    </a:lnTo>
                    <a:lnTo>
                      <a:pt x="49" y="178"/>
                    </a:lnTo>
                    <a:lnTo>
                      <a:pt x="54" y="183"/>
                    </a:lnTo>
                    <a:lnTo>
                      <a:pt x="63" y="183"/>
                    </a:lnTo>
                    <a:lnTo>
                      <a:pt x="72" y="183"/>
                    </a:lnTo>
                    <a:lnTo>
                      <a:pt x="139" y="143"/>
                    </a:lnTo>
                    <a:lnTo>
                      <a:pt x="197" y="178"/>
                    </a:lnTo>
                    <a:lnTo>
                      <a:pt x="112" y="223"/>
                    </a:lnTo>
                    <a:lnTo>
                      <a:pt x="103" y="232"/>
                    </a:lnTo>
                    <a:lnTo>
                      <a:pt x="98" y="241"/>
                    </a:lnTo>
                    <a:lnTo>
                      <a:pt x="98" y="246"/>
                    </a:lnTo>
                    <a:lnTo>
                      <a:pt x="98" y="254"/>
                    </a:lnTo>
                    <a:lnTo>
                      <a:pt x="103" y="263"/>
                    </a:lnTo>
                    <a:lnTo>
                      <a:pt x="112" y="268"/>
                    </a:lnTo>
                    <a:lnTo>
                      <a:pt x="121" y="268"/>
                    </a:lnTo>
                    <a:lnTo>
                      <a:pt x="130" y="263"/>
                    </a:lnTo>
                    <a:lnTo>
                      <a:pt x="241" y="201"/>
                    </a:lnTo>
                    <a:lnTo>
                      <a:pt x="366" y="272"/>
                    </a:lnTo>
                    <a:lnTo>
                      <a:pt x="393" y="228"/>
                    </a:lnTo>
                    <a:lnTo>
                      <a:pt x="268" y="156"/>
                    </a:lnTo>
                    <a:lnTo>
                      <a:pt x="268" y="22"/>
                    </a:lnTo>
                    <a:lnTo>
                      <a:pt x="268" y="13"/>
                    </a:lnTo>
                    <a:lnTo>
                      <a:pt x="264" y="9"/>
                    </a:lnTo>
                    <a:lnTo>
                      <a:pt x="255" y="4"/>
                    </a:lnTo>
                    <a:lnTo>
                      <a:pt x="250" y="0"/>
                    </a:lnTo>
                    <a:lnTo>
                      <a:pt x="241" y="0"/>
                    </a:lnTo>
                    <a:lnTo>
                      <a:pt x="232" y="4"/>
                    </a:lnTo>
                    <a:lnTo>
                      <a:pt x="228" y="13"/>
                    </a:lnTo>
                    <a:lnTo>
                      <a:pt x="228" y="22"/>
                    </a:lnTo>
                    <a:lnTo>
                      <a:pt x="223" y="129"/>
                    </a:lnTo>
                    <a:lnTo>
                      <a:pt x="165" y="94"/>
                    </a:lnTo>
                    <a:lnTo>
                      <a:pt x="170" y="18"/>
                    </a:lnTo>
                    <a:lnTo>
                      <a:pt x="165" y="9"/>
                    </a:lnTo>
                    <a:lnTo>
                      <a:pt x="161" y="4"/>
                    </a:lnTo>
                    <a:lnTo>
                      <a:pt x="156" y="0"/>
                    </a:lnTo>
                    <a:lnTo>
                      <a:pt x="148" y="0"/>
                    </a:lnTo>
                    <a:lnTo>
                      <a:pt x="139" y="0"/>
                    </a:lnTo>
                    <a:lnTo>
                      <a:pt x="134" y="4"/>
                    </a:lnTo>
                    <a:lnTo>
                      <a:pt x="130" y="9"/>
                    </a:lnTo>
                    <a:lnTo>
                      <a:pt x="125" y="18"/>
                    </a:lnTo>
                    <a:lnTo>
                      <a:pt x="121" y="71"/>
                    </a:lnTo>
                    <a:close/>
                  </a:path>
                </a:pathLst>
              </a:custGeom>
              <a:gradFill rotWithShape="1">
                <a:gsLst>
                  <a:gs pos="0">
                    <a:schemeClr val="hlink">
                      <a:gamma/>
                      <a:tint val="42353"/>
                      <a:invGamma/>
                    </a:schemeClr>
                  </a:gs>
                  <a:gs pos="100000">
                    <a:schemeClr va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4" name="Freeform 100"/>
              <p:cNvSpPr>
                <a:spLocks/>
              </p:cNvSpPr>
              <p:nvPr/>
            </p:nvSpPr>
            <p:spPr bwMode="auto">
              <a:xfrm>
                <a:off x="982" y="626"/>
                <a:ext cx="393" cy="277"/>
              </a:xfrm>
              <a:custGeom>
                <a:avLst/>
                <a:gdLst>
                  <a:gd name="T0" fmla="*/ 98 w 393"/>
                  <a:gd name="T1" fmla="*/ 156 h 277"/>
                  <a:gd name="T2" fmla="*/ 9 w 393"/>
                  <a:gd name="T3" fmla="*/ 205 h 277"/>
                  <a:gd name="T4" fmla="*/ 0 w 393"/>
                  <a:gd name="T5" fmla="*/ 214 h 277"/>
                  <a:gd name="T6" fmla="*/ 0 w 393"/>
                  <a:gd name="T7" fmla="*/ 223 h 277"/>
                  <a:gd name="T8" fmla="*/ 0 w 393"/>
                  <a:gd name="T9" fmla="*/ 228 h 277"/>
                  <a:gd name="T10" fmla="*/ 0 w 393"/>
                  <a:gd name="T11" fmla="*/ 237 h 277"/>
                  <a:gd name="T12" fmla="*/ 9 w 393"/>
                  <a:gd name="T13" fmla="*/ 246 h 277"/>
                  <a:gd name="T14" fmla="*/ 14 w 393"/>
                  <a:gd name="T15" fmla="*/ 250 h 277"/>
                  <a:gd name="T16" fmla="*/ 23 w 393"/>
                  <a:gd name="T17" fmla="*/ 250 h 277"/>
                  <a:gd name="T18" fmla="*/ 36 w 393"/>
                  <a:gd name="T19" fmla="*/ 250 h 277"/>
                  <a:gd name="T20" fmla="*/ 125 w 393"/>
                  <a:gd name="T21" fmla="*/ 196 h 277"/>
                  <a:gd name="T22" fmla="*/ 125 w 393"/>
                  <a:gd name="T23" fmla="*/ 250 h 277"/>
                  <a:gd name="T24" fmla="*/ 125 w 393"/>
                  <a:gd name="T25" fmla="*/ 263 h 277"/>
                  <a:gd name="T26" fmla="*/ 130 w 393"/>
                  <a:gd name="T27" fmla="*/ 268 h 277"/>
                  <a:gd name="T28" fmla="*/ 139 w 393"/>
                  <a:gd name="T29" fmla="*/ 272 h 277"/>
                  <a:gd name="T30" fmla="*/ 143 w 393"/>
                  <a:gd name="T31" fmla="*/ 277 h 277"/>
                  <a:gd name="T32" fmla="*/ 152 w 393"/>
                  <a:gd name="T33" fmla="*/ 277 h 277"/>
                  <a:gd name="T34" fmla="*/ 161 w 393"/>
                  <a:gd name="T35" fmla="*/ 272 h 277"/>
                  <a:gd name="T36" fmla="*/ 165 w 393"/>
                  <a:gd name="T37" fmla="*/ 263 h 277"/>
                  <a:gd name="T38" fmla="*/ 165 w 393"/>
                  <a:gd name="T39" fmla="*/ 254 h 277"/>
                  <a:gd name="T40" fmla="*/ 165 w 393"/>
                  <a:gd name="T41" fmla="*/ 178 h 277"/>
                  <a:gd name="T42" fmla="*/ 223 w 393"/>
                  <a:gd name="T43" fmla="*/ 143 h 277"/>
                  <a:gd name="T44" fmla="*/ 223 w 393"/>
                  <a:gd name="T45" fmla="*/ 241 h 277"/>
                  <a:gd name="T46" fmla="*/ 223 w 393"/>
                  <a:gd name="T47" fmla="*/ 250 h 277"/>
                  <a:gd name="T48" fmla="*/ 228 w 393"/>
                  <a:gd name="T49" fmla="*/ 259 h 277"/>
                  <a:gd name="T50" fmla="*/ 237 w 393"/>
                  <a:gd name="T51" fmla="*/ 263 h 277"/>
                  <a:gd name="T52" fmla="*/ 246 w 393"/>
                  <a:gd name="T53" fmla="*/ 268 h 277"/>
                  <a:gd name="T54" fmla="*/ 255 w 393"/>
                  <a:gd name="T55" fmla="*/ 268 h 277"/>
                  <a:gd name="T56" fmla="*/ 259 w 393"/>
                  <a:gd name="T57" fmla="*/ 263 h 277"/>
                  <a:gd name="T58" fmla="*/ 264 w 393"/>
                  <a:gd name="T59" fmla="*/ 254 h 277"/>
                  <a:gd name="T60" fmla="*/ 268 w 393"/>
                  <a:gd name="T61" fmla="*/ 246 h 277"/>
                  <a:gd name="T62" fmla="*/ 268 w 393"/>
                  <a:gd name="T63" fmla="*/ 116 h 277"/>
                  <a:gd name="T64" fmla="*/ 393 w 393"/>
                  <a:gd name="T65" fmla="*/ 44 h 277"/>
                  <a:gd name="T66" fmla="*/ 366 w 393"/>
                  <a:gd name="T67" fmla="*/ 0 h 277"/>
                  <a:gd name="T68" fmla="*/ 241 w 393"/>
                  <a:gd name="T69" fmla="*/ 71 h 277"/>
                  <a:gd name="T70" fmla="*/ 125 w 393"/>
                  <a:gd name="T71" fmla="*/ 4 h 277"/>
                  <a:gd name="T72" fmla="*/ 121 w 393"/>
                  <a:gd name="T73" fmla="*/ 0 h 277"/>
                  <a:gd name="T74" fmla="*/ 112 w 393"/>
                  <a:gd name="T75" fmla="*/ 0 h 277"/>
                  <a:gd name="T76" fmla="*/ 103 w 393"/>
                  <a:gd name="T77" fmla="*/ 4 h 277"/>
                  <a:gd name="T78" fmla="*/ 98 w 393"/>
                  <a:gd name="T79" fmla="*/ 9 h 277"/>
                  <a:gd name="T80" fmla="*/ 94 w 393"/>
                  <a:gd name="T81" fmla="*/ 18 h 277"/>
                  <a:gd name="T82" fmla="*/ 94 w 393"/>
                  <a:gd name="T83" fmla="*/ 26 h 277"/>
                  <a:gd name="T84" fmla="*/ 98 w 393"/>
                  <a:gd name="T85" fmla="*/ 35 h 277"/>
                  <a:gd name="T86" fmla="*/ 107 w 393"/>
                  <a:gd name="T87" fmla="*/ 40 h 277"/>
                  <a:gd name="T88" fmla="*/ 197 w 393"/>
                  <a:gd name="T89" fmla="*/ 98 h 277"/>
                  <a:gd name="T90" fmla="*/ 139 w 393"/>
                  <a:gd name="T91" fmla="*/ 129 h 277"/>
                  <a:gd name="T92" fmla="*/ 72 w 393"/>
                  <a:gd name="T93" fmla="*/ 89 h 277"/>
                  <a:gd name="T94" fmla="*/ 63 w 393"/>
                  <a:gd name="T95" fmla="*/ 85 h 277"/>
                  <a:gd name="T96" fmla="*/ 58 w 393"/>
                  <a:gd name="T97" fmla="*/ 85 h 277"/>
                  <a:gd name="T98" fmla="*/ 49 w 393"/>
                  <a:gd name="T99" fmla="*/ 89 h 277"/>
                  <a:gd name="T100" fmla="*/ 45 w 393"/>
                  <a:gd name="T101" fmla="*/ 98 h 277"/>
                  <a:gd name="T102" fmla="*/ 45 w 393"/>
                  <a:gd name="T103" fmla="*/ 102 h 277"/>
                  <a:gd name="T104" fmla="*/ 45 w 393"/>
                  <a:gd name="T105" fmla="*/ 111 h 277"/>
                  <a:gd name="T106" fmla="*/ 45 w 393"/>
                  <a:gd name="T107" fmla="*/ 120 h 277"/>
                  <a:gd name="T108" fmla="*/ 54 w 393"/>
                  <a:gd name="T109" fmla="*/ 125 h 277"/>
                  <a:gd name="T110" fmla="*/ 98 w 393"/>
                  <a:gd name="T111" fmla="*/ 156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7">
                    <a:moveTo>
                      <a:pt x="98" y="156"/>
                    </a:moveTo>
                    <a:lnTo>
                      <a:pt x="9" y="205"/>
                    </a:lnTo>
                    <a:lnTo>
                      <a:pt x="0" y="214"/>
                    </a:lnTo>
                    <a:lnTo>
                      <a:pt x="0" y="223"/>
                    </a:lnTo>
                    <a:lnTo>
                      <a:pt x="0" y="228"/>
                    </a:lnTo>
                    <a:lnTo>
                      <a:pt x="0" y="237"/>
                    </a:lnTo>
                    <a:lnTo>
                      <a:pt x="9" y="246"/>
                    </a:lnTo>
                    <a:lnTo>
                      <a:pt x="14" y="250"/>
                    </a:lnTo>
                    <a:lnTo>
                      <a:pt x="23" y="250"/>
                    </a:lnTo>
                    <a:lnTo>
                      <a:pt x="36" y="250"/>
                    </a:lnTo>
                    <a:lnTo>
                      <a:pt x="125" y="196"/>
                    </a:lnTo>
                    <a:lnTo>
                      <a:pt x="125" y="250"/>
                    </a:lnTo>
                    <a:lnTo>
                      <a:pt x="125" y="263"/>
                    </a:lnTo>
                    <a:lnTo>
                      <a:pt x="130" y="268"/>
                    </a:lnTo>
                    <a:lnTo>
                      <a:pt x="139" y="272"/>
                    </a:lnTo>
                    <a:lnTo>
                      <a:pt x="143" y="277"/>
                    </a:lnTo>
                    <a:lnTo>
                      <a:pt x="152" y="277"/>
                    </a:lnTo>
                    <a:lnTo>
                      <a:pt x="161" y="272"/>
                    </a:lnTo>
                    <a:lnTo>
                      <a:pt x="165" y="263"/>
                    </a:lnTo>
                    <a:lnTo>
                      <a:pt x="165" y="254"/>
                    </a:lnTo>
                    <a:lnTo>
                      <a:pt x="165" y="178"/>
                    </a:lnTo>
                    <a:lnTo>
                      <a:pt x="223" y="143"/>
                    </a:lnTo>
                    <a:lnTo>
                      <a:pt x="223" y="241"/>
                    </a:lnTo>
                    <a:lnTo>
                      <a:pt x="223" y="250"/>
                    </a:lnTo>
                    <a:lnTo>
                      <a:pt x="228" y="259"/>
                    </a:lnTo>
                    <a:lnTo>
                      <a:pt x="237" y="263"/>
                    </a:lnTo>
                    <a:lnTo>
                      <a:pt x="246" y="268"/>
                    </a:lnTo>
                    <a:lnTo>
                      <a:pt x="255" y="268"/>
                    </a:lnTo>
                    <a:lnTo>
                      <a:pt x="259" y="263"/>
                    </a:lnTo>
                    <a:lnTo>
                      <a:pt x="264" y="254"/>
                    </a:lnTo>
                    <a:lnTo>
                      <a:pt x="268" y="246"/>
                    </a:lnTo>
                    <a:lnTo>
                      <a:pt x="268" y="116"/>
                    </a:lnTo>
                    <a:lnTo>
                      <a:pt x="393" y="44"/>
                    </a:lnTo>
                    <a:lnTo>
                      <a:pt x="366" y="0"/>
                    </a:lnTo>
                    <a:lnTo>
                      <a:pt x="241" y="71"/>
                    </a:lnTo>
                    <a:lnTo>
                      <a:pt x="125" y="4"/>
                    </a:lnTo>
                    <a:lnTo>
                      <a:pt x="121" y="0"/>
                    </a:lnTo>
                    <a:lnTo>
                      <a:pt x="112" y="0"/>
                    </a:lnTo>
                    <a:lnTo>
                      <a:pt x="103" y="4"/>
                    </a:lnTo>
                    <a:lnTo>
                      <a:pt x="98" y="9"/>
                    </a:lnTo>
                    <a:lnTo>
                      <a:pt x="94" y="18"/>
                    </a:lnTo>
                    <a:lnTo>
                      <a:pt x="94" y="26"/>
                    </a:lnTo>
                    <a:lnTo>
                      <a:pt x="98" y="35"/>
                    </a:lnTo>
                    <a:lnTo>
                      <a:pt x="107" y="40"/>
                    </a:lnTo>
                    <a:lnTo>
                      <a:pt x="197" y="98"/>
                    </a:lnTo>
                    <a:lnTo>
                      <a:pt x="139" y="129"/>
                    </a:lnTo>
                    <a:lnTo>
                      <a:pt x="72" y="89"/>
                    </a:lnTo>
                    <a:lnTo>
                      <a:pt x="63" y="85"/>
                    </a:lnTo>
                    <a:lnTo>
                      <a:pt x="58" y="85"/>
                    </a:lnTo>
                    <a:lnTo>
                      <a:pt x="49" y="89"/>
                    </a:lnTo>
                    <a:lnTo>
                      <a:pt x="45" y="98"/>
                    </a:lnTo>
                    <a:lnTo>
                      <a:pt x="45" y="102"/>
                    </a:lnTo>
                    <a:lnTo>
                      <a:pt x="45" y="111"/>
                    </a:lnTo>
                    <a:lnTo>
                      <a:pt x="45" y="120"/>
                    </a:lnTo>
                    <a:lnTo>
                      <a:pt x="54" y="125"/>
                    </a:lnTo>
                    <a:lnTo>
                      <a:pt x="98" y="156"/>
                    </a:lnTo>
                    <a:close/>
                  </a:path>
                </a:pathLst>
              </a:custGeom>
              <a:gradFill rotWithShape="1">
                <a:gsLst>
                  <a:gs pos="0">
                    <a:schemeClr val="hlink">
                      <a:gamma/>
                      <a:tint val="42353"/>
                      <a:invGamma/>
                    </a:schemeClr>
                  </a:gs>
                  <a:gs pos="100000">
                    <a:schemeClr va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5" name="Freeform 101"/>
              <p:cNvSpPr>
                <a:spLocks/>
              </p:cNvSpPr>
              <p:nvPr/>
            </p:nvSpPr>
            <p:spPr bwMode="auto">
              <a:xfrm>
                <a:off x="1210" y="648"/>
                <a:ext cx="299" cy="438"/>
              </a:xfrm>
              <a:custGeom>
                <a:avLst/>
                <a:gdLst>
                  <a:gd name="T0" fmla="*/ 125 w 299"/>
                  <a:gd name="T1" fmla="*/ 313 h 438"/>
                  <a:gd name="T2" fmla="*/ 125 w 299"/>
                  <a:gd name="T3" fmla="*/ 411 h 438"/>
                  <a:gd name="T4" fmla="*/ 129 w 299"/>
                  <a:gd name="T5" fmla="*/ 425 h 438"/>
                  <a:gd name="T6" fmla="*/ 134 w 299"/>
                  <a:gd name="T7" fmla="*/ 429 h 438"/>
                  <a:gd name="T8" fmla="*/ 143 w 299"/>
                  <a:gd name="T9" fmla="*/ 434 h 438"/>
                  <a:gd name="T10" fmla="*/ 147 w 299"/>
                  <a:gd name="T11" fmla="*/ 438 h 438"/>
                  <a:gd name="T12" fmla="*/ 156 w 299"/>
                  <a:gd name="T13" fmla="*/ 434 h 438"/>
                  <a:gd name="T14" fmla="*/ 165 w 299"/>
                  <a:gd name="T15" fmla="*/ 429 h 438"/>
                  <a:gd name="T16" fmla="*/ 174 w 299"/>
                  <a:gd name="T17" fmla="*/ 425 h 438"/>
                  <a:gd name="T18" fmla="*/ 174 w 299"/>
                  <a:gd name="T19" fmla="*/ 411 h 438"/>
                  <a:gd name="T20" fmla="*/ 174 w 299"/>
                  <a:gd name="T21" fmla="*/ 308 h 438"/>
                  <a:gd name="T22" fmla="*/ 223 w 299"/>
                  <a:gd name="T23" fmla="*/ 335 h 438"/>
                  <a:gd name="T24" fmla="*/ 232 w 299"/>
                  <a:gd name="T25" fmla="*/ 340 h 438"/>
                  <a:gd name="T26" fmla="*/ 241 w 299"/>
                  <a:gd name="T27" fmla="*/ 340 h 438"/>
                  <a:gd name="T28" fmla="*/ 250 w 299"/>
                  <a:gd name="T29" fmla="*/ 335 h 438"/>
                  <a:gd name="T30" fmla="*/ 254 w 299"/>
                  <a:gd name="T31" fmla="*/ 331 h 438"/>
                  <a:gd name="T32" fmla="*/ 254 w 299"/>
                  <a:gd name="T33" fmla="*/ 322 h 438"/>
                  <a:gd name="T34" fmla="*/ 254 w 299"/>
                  <a:gd name="T35" fmla="*/ 317 h 438"/>
                  <a:gd name="T36" fmla="*/ 254 w 299"/>
                  <a:gd name="T37" fmla="*/ 308 h 438"/>
                  <a:gd name="T38" fmla="*/ 245 w 299"/>
                  <a:gd name="T39" fmla="*/ 300 h 438"/>
                  <a:gd name="T40" fmla="*/ 178 w 299"/>
                  <a:gd name="T41" fmla="*/ 264 h 438"/>
                  <a:gd name="T42" fmla="*/ 178 w 299"/>
                  <a:gd name="T43" fmla="*/ 192 h 438"/>
                  <a:gd name="T44" fmla="*/ 263 w 299"/>
                  <a:gd name="T45" fmla="*/ 246 h 438"/>
                  <a:gd name="T46" fmla="*/ 272 w 299"/>
                  <a:gd name="T47" fmla="*/ 250 h 438"/>
                  <a:gd name="T48" fmla="*/ 281 w 299"/>
                  <a:gd name="T49" fmla="*/ 250 h 438"/>
                  <a:gd name="T50" fmla="*/ 290 w 299"/>
                  <a:gd name="T51" fmla="*/ 246 h 438"/>
                  <a:gd name="T52" fmla="*/ 294 w 299"/>
                  <a:gd name="T53" fmla="*/ 241 h 438"/>
                  <a:gd name="T54" fmla="*/ 299 w 299"/>
                  <a:gd name="T55" fmla="*/ 232 h 438"/>
                  <a:gd name="T56" fmla="*/ 299 w 299"/>
                  <a:gd name="T57" fmla="*/ 224 h 438"/>
                  <a:gd name="T58" fmla="*/ 294 w 299"/>
                  <a:gd name="T59" fmla="*/ 215 h 438"/>
                  <a:gd name="T60" fmla="*/ 285 w 299"/>
                  <a:gd name="T61" fmla="*/ 210 h 438"/>
                  <a:gd name="T62" fmla="*/ 178 w 299"/>
                  <a:gd name="T63" fmla="*/ 143 h 438"/>
                  <a:gd name="T64" fmla="*/ 178 w 299"/>
                  <a:gd name="T65" fmla="*/ 0 h 438"/>
                  <a:gd name="T66" fmla="*/ 125 w 299"/>
                  <a:gd name="T67" fmla="*/ 0 h 438"/>
                  <a:gd name="T68" fmla="*/ 125 w 299"/>
                  <a:gd name="T69" fmla="*/ 143 h 438"/>
                  <a:gd name="T70" fmla="*/ 9 w 299"/>
                  <a:gd name="T71" fmla="*/ 210 h 438"/>
                  <a:gd name="T72" fmla="*/ 4 w 299"/>
                  <a:gd name="T73" fmla="*/ 215 h 438"/>
                  <a:gd name="T74" fmla="*/ 0 w 299"/>
                  <a:gd name="T75" fmla="*/ 224 h 438"/>
                  <a:gd name="T76" fmla="*/ 0 w 299"/>
                  <a:gd name="T77" fmla="*/ 232 h 438"/>
                  <a:gd name="T78" fmla="*/ 0 w 299"/>
                  <a:gd name="T79" fmla="*/ 237 h 438"/>
                  <a:gd name="T80" fmla="*/ 4 w 299"/>
                  <a:gd name="T81" fmla="*/ 246 h 438"/>
                  <a:gd name="T82" fmla="*/ 13 w 299"/>
                  <a:gd name="T83" fmla="*/ 250 h 438"/>
                  <a:gd name="T84" fmla="*/ 22 w 299"/>
                  <a:gd name="T85" fmla="*/ 250 h 438"/>
                  <a:gd name="T86" fmla="*/ 31 w 299"/>
                  <a:gd name="T87" fmla="*/ 246 h 438"/>
                  <a:gd name="T88" fmla="*/ 125 w 299"/>
                  <a:gd name="T89" fmla="*/ 197 h 438"/>
                  <a:gd name="T90" fmla="*/ 125 w 299"/>
                  <a:gd name="T91" fmla="*/ 264 h 438"/>
                  <a:gd name="T92" fmla="*/ 53 w 299"/>
                  <a:gd name="T93" fmla="*/ 300 h 438"/>
                  <a:gd name="T94" fmla="*/ 49 w 299"/>
                  <a:gd name="T95" fmla="*/ 304 h 438"/>
                  <a:gd name="T96" fmla="*/ 44 w 299"/>
                  <a:gd name="T97" fmla="*/ 313 h 438"/>
                  <a:gd name="T98" fmla="*/ 44 w 299"/>
                  <a:gd name="T99" fmla="*/ 322 h 438"/>
                  <a:gd name="T100" fmla="*/ 49 w 299"/>
                  <a:gd name="T101" fmla="*/ 326 h 438"/>
                  <a:gd name="T102" fmla="*/ 53 w 299"/>
                  <a:gd name="T103" fmla="*/ 331 h 438"/>
                  <a:gd name="T104" fmla="*/ 62 w 299"/>
                  <a:gd name="T105" fmla="*/ 335 h 438"/>
                  <a:gd name="T106" fmla="*/ 67 w 299"/>
                  <a:gd name="T107" fmla="*/ 335 h 438"/>
                  <a:gd name="T108" fmla="*/ 76 w 299"/>
                  <a:gd name="T109" fmla="*/ 335 h 438"/>
                  <a:gd name="T110" fmla="*/ 125 w 299"/>
                  <a:gd name="T111" fmla="*/ 313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9" h="438">
                    <a:moveTo>
                      <a:pt x="125" y="313"/>
                    </a:moveTo>
                    <a:lnTo>
                      <a:pt x="125" y="411"/>
                    </a:lnTo>
                    <a:lnTo>
                      <a:pt x="129" y="425"/>
                    </a:lnTo>
                    <a:lnTo>
                      <a:pt x="134" y="429"/>
                    </a:lnTo>
                    <a:lnTo>
                      <a:pt x="143" y="434"/>
                    </a:lnTo>
                    <a:lnTo>
                      <a:pt x="147" y="438"/>
                    </a:lnTo>
                    <a:lnTo>
                      <a:pt x="156" y="434"/>
                    </a:lnTo>
                    <a:lnTo>
                      <a:pt x="165" y="429"/>
                    </a:lnTo>
                    <a:lnTo>
                      <a:pt x="174" y="425"/>
                    </a:lnTo>
                    <a:lnTo>
                      <a:pt x="174" y="411"/>
                    </a:lnTo>
                    <a:lnTo>
                      <a:pt x="174" y="308"/>
                    </a:lnTo>
                    <a:lnTo>
                      <a:pt x="223" y="335"/>
                    </a:lnTo>
                    <a:lnTo>
                      <a:pt x="232" y="340"/>
                    </a:lnTo>
                    <a:lnTo>
                      <a:pt x="241" y="340"/>
                    </a:lnTo>
                    <a:lnTo>
                      <a:pt x="250" y="335"/>
                    </a:lnTo>
                    <a:lnTo>
                      <a:pt x="254" y="331"/>
                    </a:lnTo>
                    <a:lnTo>
                      <a:pt x="254" y="322"/>
                    </a:lnTo>
                    <a:lnTo>
                      <a:pt x="254" y="317"/>
                    </a:lnTo>
                    <a:lnTo>
                      <a:pt x="254" y="308"/>
                    </a:lnTo>
                    <a:lnTo>
                      <a:pt x="245" y="300"/>
                    </a:lnTo>
                    <a:lnTo>
                      <a:pt x="178" y="264"/>
                    </a:lnTo>
                    <a:lnTo>
                      <a:pt x="178" y="192"/>
                    </a:lnTo>
                    <a:lnTo>
                      <a:pt x="263" y="246"/>
                    </a:lnTo>
                    <a:lnTo>
                      <a:pt x="272" y="250"/>
                    </a:lnTo>
                    <a:lnTo>
                      <a:pt x="281" y="250"/>
                    </a:lnTo>
                    <a:lnTo>
                      <a:pt x="290" y="246"/>
                    </a:lnTo>
                    <a:lnTo>
                      <a:pt x="294" y="241"/>
                    </a:lnTo>
                    <a:lnTo>
                      <a:pt x="299" y="232"/>
                    </a:lnTo>
                    <a:lnTo>
                      <a:pt x="299" y="224"/>
                    </a:lnTo>
                    <a:lnTo>
                      <a:pt x="294" y="215"/>
                    </a:lnTo>
                    <a:lnTo>
                      <a:pt x="285" y="210"/>
                    </a:lnTo>
                    <a:lnTo>
                      <a:pt x="178" y="143"/>
                    </a:lnTo>
                    <a:lnTo>
                      <a:pt x="178" y="0"/>
                    </a:lnTo>
                    <a:lnTo>
                      <a:pt x="125" y="0"/>
                    </a:lnTo>
                    <a:lnTo>
                      <a:pt x="125" y="143"/>
                    </a:lnTo>
                    <a:lnTo>
                      <a:pt x="9" y="210"/>
                    </a:lnTo>
                    <a:lnTo>
                      <a:pt x="4" y="215"/>
                    </a:lnTo>
                    <a:lnTo>
                      <a:pt x="0" y="224"/>
                    </a:lnTo>
                    <a:lnTo>
                      <a:pt x="0" y="232"/>
                    </a:lnTo>
                    <a:lnTo>
                      <a:pt x="0" y="237"/>
                    </a:lnTo>
                    <a:lnTo>
                      <a:pt x="4" y="246"/>
                    </a:lnTo>
                    <a:lnTo>
                      <a:pt x="13" y="250"/>
                    </a:lnTo>
                    <a:lnTo>
                      <a:pt x="22" y="250"/>
                    </a:lnTo>
                    <a:lnTo>
                      <a:pt x="31" y="246"/>
                    </a:lnTo>
                    <a:lnTo>
                      <a:pt x="125" y="197"/>
                    </a:lnTo>
                    <a:lnTo>
                      <a:pt x="125" y="264"/>
                    </a:lnTo>
                    <a:lnTo>
                      <a:pt x="53" y="300"/>
                    </a:lnTo>
                    <a:lnTo>
                      <a:pt x="49" y="304"/>
                    </a:lnTo>
                    <a:lnTo>
                      <a:pt x="44" y="313"/>
                    </a:lnTo>
                    <a:lnTo>
                      <a:pt x="44" y="322"/>
                    </a:lnTo>
                    <a:lnTo>
                      <a:pt x="49" y="326"/>
                    </a:lnTo>
                    <a:lnTo>
                      <a:pt x="53" y="331"/>
                    </a:lnTo>
                    <a:lnTo>
                      <a:pt x="62" y="335"/>
                    </a:lnTo>
                    <a:lnTo>
                      <a:pt x="67" y="335"/>
                    </a:lnTo>
                    <a:lnTo>
                      <a:pt x="76" y="335"/>
                    </a:lnTo>
                    <a:lnTo>
                      <a:pt x="125" y="313"/>
                    </a:lnTo>
                    <a:close/>
                  </a:path>
                </a:pathLst>
              </a:custGeom>
              <a:gradFill rotWithShape="1">
                <a:gsLst>
                  <a:gs pos="0">
                    <a:schemeClr val="hlink">
                      <a:gamma/>
                      <a:tint val="42353"/>
                      <a:invGamma/>
                    </a:schemeClr>
                  </a:gs>
                  <a:gs pos="100000">
                    <a:schemeClr va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6" name="Freeform 102"/>
              <p:cNvSpPr>
                <a:spLocks/>
              </p:cNvSpPr>
              <p:nvPr/>
            </p:nvSpPr>
            <p:spPr bwMode="auto">
              <a:xfrm>
                <a:off x="1348" y="626"/>
                <a:ext cx="393" cy="272"/>
              </a:xfrm>
              <a:custGeom>
                <a:avLst/>
                <a:gdLst>
                  <a:gd name="T0" fmla="*/ 272 w 393"/>
                  <a:gd name="T1" fmla="*/ 201 h 272"/>
                  <a:gd name="T2" fmla="*/ 357 w 393"/>
                  <a:gd name="T3" fmla="*/ 250 h 272"/>
                  <a:gd name="T4" fmla="*/ 366 w 393"/>
                  <a:gd name="T5" fmla="*/ 254 h 272"/>
                  <a:gd name="T6" fmla="*/ 375 w 393"/>
                  <a:gd name="T7" fmla="*/ 254 h 272"/>
                  <a:gd name="T8" fmla="*/ 384 w 393"/>
                  <a:gd name="T9" fmla="*/ 250 h 272"/>
                  <a:gd name="T10" fmla="*/ 388 w 393"/>
                  <a:gd name="T11" fmla="*/ 241 h 272"/>
                  <a:gd name="T12" fmla="*/ 393 w 393"/>
                  <a:gd name="T13" fmla="*/ 232 h 272"/>
                  <a:gd name="T14" fmla="*/ 393 w 393"/>
                  <a:gd name="T15" fmla="*/ 223 h 272"/>
                  <a:gd name="T16" fmla="*/ 388 w 393"/>
                  <a:gd name="T17" fmla="*/ 214 h 272"/>
                  <a:gd name="T18" fmla="*/ 384 w 393"/>
                  <a:gd name="T19" fmla="*/ 210 h 272"/>
                  <a:gd name="T20" fmla="*/ 295 w 393"/>
                  <a:gd name="T21" fmla="*/ 156 h 272"/>
                  <a:gd name="T22" fmla="*/ 339 w 393"/>
                  <a:gd name="T23" fmla="*/ 129 h 272"/>
                  <a:gd name="T24" fmla="*/ 348 w 393"/>
                  <a:gd name="T25" fmla="*/ 125 h 272"/>
                  <a:gd name="T26" fmla="*/ 353 w 393"/>
                  <a:gd name="T27" fmla="*/ 116 h 272"/>
                  <a:gd name="T28" fmla="*/ 353 w 393"/>
                  <a:gd name="T29" fmla="*/ 107 h 272"/>
                  <a:gd name="T30" fmla="*/ 353 w 393"/>
                  <a:gd name="T31" fmla="*/ 98 h 272"/>
                  <a:gd name="T32" fmla="*/ 344 w 393"/>
                  <a:gd name="T33" fmla="*/ 94 h 272"/>
                  <a:gd name="T34" fmla="*/ 339 w 393"/>
                  <a:gd name="T35" fmla="*/ 89 h 272"/>
                  <a:gd name="T36" fmla="*/ 330 w 393"/>
                  <a:gd name="T37" fmla="*/ 89 h 272"/>
                  <a:gd name="T38" fmla="*/ 321 w 393"/>
                  <a:gd name="T39" fmla="*/ 89 h 272"/>
                  <a:gd name="T40" fmla="*/ 254 w 393"/>
                  <a:gd name="T41" fmla="*/ 129 h 272"/>
                  <a:gd name="T42" fmla="*/ 196 w 393"/>
                  <a:gd name="T43" fmla="*/ 94 h 272"/>
                  <a:gd name="T44" fmla="*/ 281 w 393"/>
                  <a:gd name="T45" fmla="*/ 49 h 272"/>
                  <a:gd name="T46" fmla="*/ 290 w 393"/>
                  <a:gd name="T47" fmla="*/ 40 h 272"/>
                  <a:gd name="T48" fmla="*/ 295 w 393"/>
                  <a:gd name="T49" fmla="*/ 31 h 272"/>
                  <a:gd name="T50" fmla="*/ 295 w 393"/>
                  <a:gd name="T51" fmla="*/ 26 h 272"/>
                  <a:gd name="T52" fmla="*/ 295 w 393"/>
                  <a:gd name="T53" fmla="*/ 18 h 272"/>
                  <a:gd name="T54" fmla="*/ 290 w 393"/>
                  <a:gd name="T55" fmla="*/ 9 h 272"/>
                  <a:gd name="T56" fmla="*/ 281 w 393"/>
                  <a:gd name="T57" fmla="*/ 4 h 272"/>
                  <a:gd name="T58" fmla="*/ 272 w 393"/>
                  <a:gd name="T59" fmla="*/ 4 h 272"/>
                  <a:gd name="T60" fmla="*/ 263 w 393"/>
                  <a:gd name="T61" fmla="*/ 9 h 272"/>
                  <a:gd name="T62" fmla="*/ 152 w 393"/>
                  <a:gd name="T63" fmla="*/ 71 h 272"/>
                  <a:gd name="T64" fmla="*/ 27 w 393"/>
                  <a:gd name="T65" fmla="*/ 0 h 272"/>
                  <a:gd name="T66" fmla="*/ 0 w 393"/>
                  <a:gd name="T67" fmla="*/ 44 h 272"/>
                  <a:gd name="T68" fmla="*/ 125 w 393"/>
                  <a:gd name="T69" fmla="*/ 116 h 272"/>
                  <a:gd name="T70" fmla="*/ 125 w 393"/>
                  <a:gd name="T71" fmla="*/ 250 h 272"/>
                  <a:gd name="T72" fmla="*/ 125 w 393"/>
                  <a:gd name="T73" fmla="*/ 259 h 272"/>
                  <a:gd name="T74" fmla="*/ 129 w 393"/>
                  <a:gd name="T75" fmla="*/ 263 h 272"/>
                  <a:gd name="T76" fmla="*/ 138 w 393"/>
                  <a:gd name="T77" fmla="*/ 268 h 272"/>
                  <a:gd name="T78" fmla="*/ 143 w 393"/>
                  <a:gd name="T79" fmla="*/ 272 h 272"/>
                  <a:gd name="T80" fmla="*/ 152 w 393"/>
                  <a:gd name="T81" fmla="*/ 272 h 272"/>
                  <a:gd name="T82" fmla="*/ 161 w 393"/>
                  <a:gd name="T83" fmla="*/ 268 h 272"/>
                  <a:gd name="T84" fmla="*/ 165 w 393"/>
                  <a:gd name="T85" fmla="*/ 259 h 272"/>
                  <a:gd name="T86" fmla="*/ 165 w 393"/>
                  <a:gd name="T87" fmla="*/ 250 h 272"/>
                  <a:gd name="T88" fmla="*/ 170 w 393"/>
                  <a:gd name="T89" fmla="*/ 143 h 272"/>
                  <a:gd name="T90" fmla="*/ 228 w 393"/>
                  <a:gd name="T91" fmla="*/ 178 h 272"/>
                  <a:gd name="T92" fmla="*/ 223 w 393"/>
                  <a:gd name="T93" fmla="*/ 254 h 272"/>
                  <a:gd name="T94" fmla="*/ 228 w 393"/>
                  <a:gd name="T95" fmla="*/ 263 h 272"/>
                  <a:gd name="T96" fmla="*/ 232 w 393"/>
                  <a:gd name="T97" fmla="*/ 268 h 272"/>
                  <a:gd name="T98" fmla="*/ 237 w 393"/>
                  <a:gd name="T99" fmla="*/ 272 h 272"/>
                  <a:gd name="T100" fmla="*/ 245 w 393"/>
                  <a:gd name="T101" fmla="*/ 272 h 272"/>
                  <a:gd name="T102" fmla="*/ 254 w 393"/>
                  <a:gd name="T103" fmla="*/ 272 h 272"/>
                  <a:gd name="T104" fmla="*/ 259 w 393"/>
                  <a:gd name="T105" fmla="*/ 268 h 272"/>
                  <a:gd name="T106" fmla="*/ 263 w 393"/>
                  <a:gd name="T107" fmla="*/ 263 h 272"/>
                  <a:gd name="T108" fmla="*/ 268 w 393"/>
                  <a:gd name="T109" fmla="*/ 254 h 272"/>
                  <a:gd name="T110" fmla="*/ 272 w 393"/>
                  <a:gd name="T111" fmla="*/ 201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2">
                    <a:moveTo>
                      <a:pt x="272" y="201"/>
                    </a:moveTo>
                    <a:lnTo>
                      <a:pt x="357" y="250"/>
                    </a:lnTo>
                    <a:lnTo>
                      <a:pt x="366" y="254"/>
                    </a:lnTo>
                    <a:lnTo>
                      <a:pt x="375" y="254"/>
                    </a:lnTo>
                    <a:lnTo>
                      <a:pt x="384" y="250"/>
                    </a:lnTo>
                    <a:lnTo>
                      <a:pt x="388" y="241"/>
                    </a:lnTo>
                    <a:lnTo>
                      <a:pt x="393" y="232"/>
                    </a:lnTo>
                    <a:lnTo>
                      <a:pt x="393" y="223"/>
                    </a:lnTo>
                    <a:lnTo>
                      <a:pt x="388" y="214"/>
                    </a:lnTo>
                    <a:lnTo>
                      <a:pt x="384" y="210"/>
                    </a:lnTo>
                    <a:lnTo>
                      <a:pt x="295" y="156"/>
                    </a:lnTo>
                    <a:lnTo>
                      <a:pt x="339" y="129"/>
                    </a:lnTo>
                    <a:lnTo>
                      <a:pt x="348" y="125"/>
                    </a:lnTo>
                    <a:lnTo>
                      <a:pt x="353" y="116"/>
                    </a:lnTo>
                    <a:lnTo>
                      <a:pt x="353" y="107"/>
                    </a:lnTo>
                    <a:lnTo>
                      <a:pt x="353" y="98"/>
                    </a:lnTo>
                    <a:lnTo>
                      <a:pt x="344" y="94"/>
                    </a:lnTo>
                    <a:lnTo>
                      <a:pt x="339" y="89"/>
                    </a:lnTo>
                    <a:lnTo>
                      <a:pt x="330" y="89"/>
                    </a:lnTo>
                    <a:lnTo>
                      <a:pt x="321" y="89"/>
                    </a:lnTo>
                    <a:lnTo>
                      <a:pt x="254" y="129"/>
                    </a:lnTo>
                    <a:lnTo>
                      <a:pt x="196" y="94"/>
                    </a:lnTo>
                    <a:lnTo>
                      <a:pt x="281" y="49"/>
                    </a:lnTo>
                    <a:lnTo>
                      <a:pt x="290" y="40"/>
                    </a:lnTo>
                    <a:lnTo>
                      <a:pt x="295" y="31"/>
                    </a:lnTo>
                    <a:lnTo>
                      <a:pt x="295" y="26"/>
                    </a:lnTo>
                    <a:lnTo>
                      <a:pt x="295" y="18"/>
                    </a:lnTo>
                    <a:lnTo>
                      <a:pt x="290" y="9"/>
                    </a:lnTo>
                    <a:lnTo>
                      <a:pt x="281" y="4"/>
                    </a:lnTo>
                    <a:lnTo>
                      <a:pt x="272" y="4"/>
                    </a:lnTo>
                    <a:lnTo>
                      <a:pt x="263" y="9"/>
                    </a:lnTo>
                    <a:lnTo>
                      <a:pt x="152" y="71"/>
                    </a:lnTo>
                    <a:lnTo>
                      <a:pt x="27" y="0"/>
                    </a:lnTo>
                    <a:lnTo>
                      <a:pt x="0" y="44"/>
                    </a:lnTo>
                    <a:lnTo>
                      <a:pt x="125" y="116"/>
                    </a:lnTo>
                    <a:lnTo>
                      <a:pt x="125" y="250"/>
                    </a:lnTo>
                    <a:lnTo>
                      <a:pt x="125" y="259"/>
                    </a:lnTo>
                    <a:lnTo>
                      <a:pt x="129" y="263"/>
                    </a:lnTo>
                    <a:lnTo>
                      <a:pt x="138" y="268"/>
                    </a:lnTo>
                    <a:lnTo>
                      <a:pt x="143" y="272"/>
                    </a:lnTo>
                    <a:lnTo>
                      <a:pt x="152" y="272"/>
                    </a:lnTo>
                    <a:lnTo>
                      <a:pt x="161" y="268"/>
                    </a:lnTo>
                    <a:lnTo>
                      <a:pt x="165" y="259"/>
                    </a:lnTo>
                    <a:lnTo>
                      <a:pt x="165" y="250"/>
                    </a:lnTo>
                    <a:lnTo>
                      <a:pt x="170" y="143"/>
                    </a:lnTo>
                    <a:lnTo>
                      <a:pt x="228" y="178"/>
                    </a:lnTo>
                    <a:lnTo>
                      <a:pt x="223" y="254"/>
                    </a:lnTo>
                    <a:lnTo>
                      <a:pt x="228" y="263"/>
                    </a:lnTo>
                    <a:lnTo>
                      <a:pt x="232" y="268"/>
                    </a:lnTo>
                    <a:lnTo>
                      <a:pt x="237" y="272"/>
                    </a:lnTo>
                    <a:lnTo>
                      <a:pt x="245" y="272"/>
                    </a:lnTo>
                    <a:lnTo>
                      <a:pt x="254" y="272"/>
                    </a:lnTo>
                    <a:lnTo>
                      <a:pt x="259" y="268"/>
                    </a:lnTo>
                    <a:lnTo>
                      <a:pt x="263" y="263"/>
                    </a:lnTo>
                    <a:lnTo>
                      <a:pt x="268" y="254"/>
                    </a:lnTo>
                    <a:lnTo>
                      <a:pt x="272" y="201"/>
                    </a:lnTo>
                    <a:close/>
                  </a:path>
                </a:pathLst>
              </a:custGeom>
              <a:gradFill rotWithShape="1">
                <a:gsLst>
                  <a:gs pos="0">
                    <a:schemeClr val="hlink">
                      <a:gamma/>
                      <a:tint val="42353"/>
                      <a:invGamma/>
                    </a:schemeClr>
                  </a:gs>
                  <a:gs pos="100000">
                    <a:schemeClr va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7" name="Freeform 103"/>
              <p:cNvSpPr>
                <a:spLocks/>
              </p:cNvSpPr>
              <p:nvPr/>
            </p:nvSpPr>
            <p:spPr bwMode="auto">
              <a:xfrm>
                <a:off x="1348" y="393"/>
                <a:ext cx="393" cy="277"/>
              </a:xfrm>
              <a:custGeom>
                <a:avLst/>
                <a:gdLst>
                  <a:gd name="T0" fmla="*/ 295 w 393"/>
                  <a:gd name="T1" fmla="*/ 121 h 277"/>
                  <a:gd name="T2" fmla="*/ 384 w 393"/>
                  <a:gd name="T3" fmla="*/ 72 h 277"/>
                  <a:gd name="T4" fmla="*/ 393 w 393"/>
                  <a:gd name="T5" fmla="*/ 63 h 277"/>
                  <a:gd name="T6" fmla="*/ 393 w 393"/>
                  <a:gd name="T7" fmla="*/ 54 h 277"/>
                  <a:gd name="T8" fmla="*/ 393 w 393"/>
                  <a:gd name="T9" fmla="*/ 49 h 277"/>
                  <a:gd name="T10" fmla="*/ 393 w 393"/>
                  <a:gd name="T11" fmla="*/ 40 h 277"/>
                  <a:gd name="T12" fmla="*/ 384 w 393"/>
                  <a:gd name="T13" fmla="*/ 31 h 277"/>
                  <a:gd name="T14" fmla="*/ 379 w 393"/>
                  <a:gd name="T15" fmla="*/ 27 h 277"/>
                  <a:gd name="T16" fmla="*/ 370 w 393"/>
                  <a:gd name="T17" fmla="*/ 27 h 277"/>
                  <a:gd name="T18" fmla="*/ 357 w 393"/>
                  <a:gd name="T19" fmla="*/ 27 h 277"/>
                  <a:gd name="T20" fmla="*/ 268 w 393"/>
                  <a:gd name="T21" fmla="*/ 81 h 277"/>
                  <a:gd name="T22" fmla="*/ 268 w 393"/>
                  <a:gd name="T23" fmla="*/ 27 h 277"/>
                  <a:gd name="T24" fmla="*/ 268 w 393"/>
                  <a:gd name="T25" fmla="*/ 14 h 277"/>
                  <a:gd name="T26" fmla="*/ 263 w 393"/>
                  <a:gd name="T27" fmla="*/ 9 h 277"/>
                  <a:gd name="T28" fmla="*/ 254 w 393"/>
                  <a:gd name="T29" fmla="*/ 5 h 277"/>
                  <a:gd name="T30" fmla="*/ 250 w 393"/>
                  <a:gd name="T31" fmla="*/ 0 h 277"/>
                  <a:gd name="T32" fmla="*/ 241 w 393"/>
                  <a:gd name="T33" fmla="*/ 5 h 277"/>
                  <a:gd name="T34" fmla="*/ 232 w 393"/>
                  <a:gd name="T35" fmla="*/ 5 h 277"/>
                  <a:gd name="T36" fmla="*/ 228 w 393"/>
                  <a:gd name="T37" fmla="*/ 14 h 277"/>
                  <a:gd name="T38" fmla="*/ 228 w 393"/>
                  <a:gd name="T39" fmla="*/ 23 h 277"/>
                  <a:gd name="T40" fmla="*/ 228 w 393"/>
                  <a:gd name="T41" fmla="*/ 99 h 277"/>
                  <a:gd name="T42" fmla="*/ 170 w 393"/>
                  <a:gd name="T43" fmla="*/ 134 h 277"/>
                  <a:gd name="T44" fmla="*/ 170 w 393"/>
                  <a:gd name="T45" fmla="*/ 36 h 277"/>
                  <a:gd name="T46" fmla="*/ 170 w 393"/>
                  <a:gd name="T47" fmla="*/ 27 h 277"/>
                  <a:gd name="T48" fmla="*/ 165 w 393"/>
                  <a:gd name="T49" fmla="*/ 18 h 277"/>
                  <a:gd name="T50" fmla="*/ 156 w 393"/>
                  <a:gd name="T51" fmla="*/ 14 h 277"/>
                  <a:gd name="T52" fmla="*/ 147 w 393"/>
                  <a:gd name="T53" fmla="*/ 9 h 277"/>
                  <a:gd name="T54" fmla="*/ 138 w 393"/>
                  <a:gd name="T55" fmla="*/ 9 h 277"/>
                  <a:gd name="T56" fmla="*/ 134 w 393"/>
                  <a:gd name="T57" fmla="*/ 14 h 277"/>
                  <a:gd name="T58" fmla="*/ 129 w 393"/>
                  <a:gd name="T59" fmla="*/ 23 h 277"/>
                  <a:gd name="T60" fmla="*/ 125 w 393"/>
                  <a:gd name="T61" fmla="*/ 31 h 277"/>
                  <a:gd name="T62" fmla="*/ 125 w 393"/>
                  <a:gd name="T63" fmla="*/ 161 h 277"/>
                  <a:gd name="T64" fmla="*/ 0 w 393"/>
                  <a:gd name="T65" fmla="*/ 233 h 277"/>
                  <a:gd name="T66" fmla="*/ 27 w 393"/>
                  <a:gd name="T67" fmla="*/ 277 h 277"/>
                  <a:gd name="T68" fmla="*/ 152 w 393"/>
                  <a:gd name="T69" fmla="*/ 206 h 277"/>
                  <a:gd name="T70" fmla="*/ 268 w 393"/>
                  <a:gd name="T71" fmla="*/ 273 h 277"/>
                  <a:gd name="T72" fmla="*/ 272 w 393"/>
                  <a:gd name="T73" fmla="*/ 277 h 277"/>
                  <a:gd name="T74" fmla="*/ 281 w 393"/>
                  <a:gd name="T75" fmla="*/ 277 h 277"/>
                  <a:gd name="T76" fmla="*/ 290 w 393"/>
                  <a:gd name="T77" fmla="*/ 273 h 277"/>
                  <a:gd name="T78" fmla="*/ 295 w 393"/>
                  <a:gd name="T79" fmla="*/ 268 h 277"/>
                  <a:gd name="T80" fmla="*/ 299 w 393"/>
                  <a:gd name="T81" fmla="*/ 259 h 277"/>
                  <a:gd name="T82" fmla="*/ 299 w 393"/>
                  <a:gd name="T83" fmla="*/ 251 h 277"/>
                  <a:gd name="T84" fmla="*/ 295 w 393"/>
                  <a:gd name="T85" fmla="*/ 242 h 277"/>
                  <a:gd name="T86" fmla="*/ 286 w 393"/>
                  <a:gd name="T87" fmla="*/ 237 h 277"/>
                  <a:gd name="T88" fmla="*/ 196 w 393"/>
                  <a:gd name="T89" fmla="*/ 179 h 277"/>
                  <a:gd name="T90" fmla="*/ 254 w 393"/>
                  <a:gd name="T91" fmla="*/ 148 h 277"/>
                  <a:gd name="T92" fmla="*/ 321 w 393"/>
                  <a:gd name="T93" fmla="*/ 188 h 277"/>
                  <a:gd name="T94" fmla="*/ 330 w 393"/>
                  <a:gd name="T95" fmla="*/ 192 h 277"/>
                  <a:gd name="T96" fmla="*/ 335 w 393"/>
                  <a:gd name="T97" fmla="*/ 192 h 277"/>
                  <a:gd name="T98" fmla="*/ 344 w 393"/>
                  <a:gd name="T99" fmla="*/ 188 h 277"/>
                  <a:gd name="T100" fmla="*/ 348 w 393"/>
                  <a:gd name="T101" fmla="*/ 179 h 277"/>
                  <a:gd name="T102" fmla="*/ 348 w 393"/>
                  <a:gd name="T103" fmla="*/ 175 h 277"/>
                  <a:gd name="T104" fmla="*/ 348 w 393"/>
                  <a:gd name="T105" fmla="*/ 166 h 277"/>
                  <a:gd name="T106" fmla="*/ 348 w 393"/>
                  <a:gd name="T107" fmla="*/ 157 h 277"/>
                  <a:gd name="T108" fmla="*/ 339 w 393"/>
                  <a:gd name="T109" fmla="*/ 152 h 277"/>
                  <a:gd name="T110" fmla="*/ 295 w 393"/>
                  <a:gd name="T111" fmla="*/ 121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7">
                    <a:moveTo>
                      <a:pt x="295" y="121"/>
                    </a:moveTo>
                    <a:lnTo>
                      <a:pt x="384" y="72"/>
                    </a:lnTo>
                    <a:lnTo>
                      <a:pt x="393" y="63"/>
                    </a:lnTo>
                    <a:lnTo>
                      <a:pt x="393" y="54"/>
                    </a:lnTo>
                    <a:lnTo>
                      <a:pt x="393" y="49"/>
                    </a:lnTo>
                    <a:lnTo>
                      <a:pt x="393" y="40"/>
                    </a:lnTo>
                    <a:lnTo>
                      <a:pt x="384" y="31"/>
                    </a:lnTo>
                    <a:lnTo>
                      <a:pt x="379" y="27"/>
                    </a:lnTo>
                    <a:lnTo>
                      <a:pt x="370" y="27"/>
                    </a:lnTo>
                    <a:lnTo>
                      <a:pt x="357" y="27"/>
                    </a:lnTo>
                    <a:lnTo>
                      <a:pt x="268" y="81"/>
                    </a:lnTo>
                    <a:lnTo>
                      <a:pt x="268" y="27"/>
                    </a:lnTo>
                    <a:lnTo>
                      <a:pt x="268" y="14"/>
                    </a:lnTo>
                    <a:lnTo>
                      <a:pt x="263" y="9"/>
                    </a:lnTo>
                    <a:lnTo>
                      <a:pt x="254" y="5"/>
                    </a:lnTo>
                    <a:lnTo>
                      <a:pt x="250" y="0"/>
                    </a:lnTo>
                    <a:lnTo>
                      <a:pt x="241" y="5"/>
                    </a:lnTo>
                    <a:lnTo>
                      <a:pt x="232" y="5"/>
                    </a:lnTo>
                    <a:lnTo>
                      <a:pt x="228" y="14"/>
                    </a:lnTo>
                    <a:lnTo>
                      <a:pt x="228" y="23"/>
                    </a:lnTo>
                    <a:lnTo>
                      <a:pt x="228" y="99"/>
                    </a:lnTo>
                    <a:lnTo>
                      <a:pt x="170" y="134"/>
                    </a:lnTo>
                    <a:lnTo>
                      <a:pt x="170" y="36"/>
                    </a:lnTo>
                    <a:lnTo>
                      <a:pt x="170" y="27"/>
                    </a:lnTo>
                    <a:lnTo>
                      <a:pt x="165" y="18"/>
                    </a:lnTo>
                    <a:lnTo>
                      <a:pt x="156" y="14"/>
                    </a:lnTo>
                    <a:lnTo>
                      <a:pt x="147" y="9"/>
                    </a:lnTo>
                    <a:lnTo>
                      <a:pt x="138" y="9"/>
                    </a:lnTo>
                    <a:lnTo>
                      <a:pt x="134" y="14"/>
                    </a:lnTo>
                    <a:lnTo>
                      <a:pt x="129" y="23"/>
                    </a:lnTo>
                    <a:lnTo>
                      <a:pt x="125" y="31"/>
                    </a:lnTo>
                    <a:lnTo>
                      <a:pt x="125" y="161"/>
                    </a:lnTo>
                    <a:lnTo>
                      <a:pt x="0" y="233"/>
                    </a:lnTo>
                    <a:lnTo>
                      <a:pt x="27" y="277"/>
                    </a:lnTo>
                    <a:lnTo>
                      <a:pt x="152" y="206"/>
                    </a:lnTo>
                    <a:lnTo>
                      <a:pt x="268" y="273"/>
                    </a:lnTo>
                    <a:lnTo>
                      <a:pt x="272" y="277"/>
                    </a:lnTo>
                    <a:lnTo>
                      <a:pt x="281" y="277"/>
                    </a:lnTo>
                    <a:lnTo>
                      <a:pt x="290" y="273"/>
                    </a:lnTo>
                    <a:lnTo>
                      <a:pt x="295" y="268"/>
                    </a:lnTo>
                    <a:lnTo>
                      <a:pt x="299" y="259"/>
                    </a:lnTo>
                    <a:lnTo>
                      <a:pt x="299" y="251"/>
                    </a:lnTo>
                    <a:lnTo>
                      <a:pt x="295" y="242"/>
                    </a:lnTo>
                    <a:lnTo>
                      <a:pt x="286" y="237"/>
                    </a:lnTo>
                    <a:lnTo>
                      <a:pt x="196" y="179"/>
                    </a:lnTo>
                    <a:lnTo>
                      <a:pt x="254" y="148"/>
                    </a:lnTo>
                    <a:lnTo>
                      <a:pt x="321" y="188"/>
                    </a:lnTo>
                    <a:lnTo>
                      <a:pt x="330" y="192"/>
                    </a:lnTo>
                    <a:lnTo>
                      <a:pt x="335" y="192"/>
                    </a:lnTo>
                    <a:lnTo>
                      <a:pt x="344" y="188"/>
                    </a:lnTo>
                    <a:lnTo>
                      <a:pt x="348" y="179"/>
                    </a:lnTo>
                    <a:lnTo>
                      <a:pt x="348" y="175"/>
                    </a:lnTo>
                    <a:lnTo>
                      <a:pt x="348" y="166"/>
                    </a:lnTo>
                    <a:lnTo>
                      <a:pt x="348" y="157"/>
                    </a:lnTo>
                    <a:lnTo>
                      <a:pt x="339" y="152"/>
                    </a:lnTo>
                    <a:lnTo>
                      <a:pt x="295" y="121"/>
                    </a:lnTo>
                    <a:close/>
                  </a:path>
                </a:pathLst>
              </a:custGeom>
              <a:gradFill rotWithShape="1">
                <a:gsLst>
                  <a:gs pos="0">
                    <a:schemeClr val="hlink">
                      <a:gamma/>
                      <a:tint val="42353"/>
                      <a:invGamma/>
                    </a:schemeClr>
                  </a:gs>
                  <a:gs pos="100000">
                    <a:schemeClr va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8" name="Freeform 104"/>
              <p:cNvSpPr>
                <a:spLocks/>
              </p:cNvSpPr>
              <p:nvPr/>
            </p:nvSpPr>
            <p:spPr bwMode="auto">
              <a:xfrm>
                <a:off x="1232" y="536"/>
                <a:ext cx="263" cy="228"/>
              </a:xfrm>
              <a:custGeom>
                <a:avLst/>
                <a:gdLst>
                  <a:gd name="T0" fmla="*/ 0 w 263"/>
                  <a:gd name="T1" fmla="*/ 116 h 228"/>
                  <a:gd name="T2" fmla="*/ 49 w 263"/>
                  <a:gd name="T3" fmla="*/ 67 h 228"/>
                  <a:gd name="T4" fmla="*/ 67 w 263"/>
                  <a:gd name="T5" fmla="*/ 0 h 228"/>
                  <a:gd name="T6" fmla="*/ 134 w 263"/>
                  <a:gd name="T7" fmla="*/ 23 h 228"/>
                  <a:gd name="T8" fmla="*/ 201 w 263"/>
                  <a:gd name="T9" fmla="*/ 0 h 228"/>
                  <a:gd name="T10" fmla="*/ 214 w 263"/>
                  <a:gd name="T11" fmla="*/ 67 h 228"/>
                  <a:gd name="T12" fmla="*/ 263 w 263"/>
                  <a:gd name="T13" fmla="*/ 116 h 228"/>
                  <a:gd name="T14" fmla="*/ 214 w 263"/>
                  <a:gd name="T15" fmla="*/ 161 h 228"/>
                  <a:gd name="T16" fmla="*/ 201 w 263"/>
                  <a:gd name="T17" fmla="*/ 228 h 228"/>
                  <a:gd name="T18" fmla="*/ 134 w 263"/>
                  <a:gd name="T19" fmla="*/ 210 h 228"/>
                  <a:gd name="T20" fmla="*/ 67 w 263"/>
                  <a:gd name="T21" fmla="*/ 228 h 228"/>
                  <a:gd name="T22" fmla="*/ 49 w 263"/>
                  <a:gd name="T23" fmla="*/ 161 h 228"/>
                  <a:gd name="T24" fmla="*/ 0 w 263"/>
                  <a:gd name="T25" fmla="*/ 116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3" h="228">
                    <a:moveTo>
                      <a:pt x="0" y="116"/>
                    </a:moveTo>
                    <a:lnTo>
                      <a:pt x="49" y="67"/>
                    </a:lnTo>
                    <a:lnTo>
                      <a:pt x="67" y="0"/>
                    </a:lnTo>
                    <a:lnTo>
                      <a:pt x="134" y="23"/>
                    </a:lnTo>
                    <a:lnTo>
                      <a:pt x="201" y="0"/>
                    </a:lnTo>
                    <a:lnTo>
                      <a:pt x="214" y="67"/>
                    </a:lnTo>
                    <a:lnTo>
                      <a:pt x="263" y="116"/>
                    </a:lnTo>
                    <a:lnTo>
                      <a:pt x="214" y="161"/>
                    </a:lnTo>
                    <a:lnTo>
                      <a:pt x="201" y="228"/>
                    </a:lnTo>
                    <a:lnTo>
                      <a:pt x="134" y="210"/>
                    </a:lnTo>
                    <a:lnTo>
                      <a:pt x="67" y="228"/>
                    </a:lnTo>
                    <a:lnTo>
                      <a:pt x="49" y="161"/>
                    </a:lnTo>
                    <a:lnTo>
                      <a:pt x="0" y="116"/>
                    </a:lnTo>
                    <a:close/>
                  </a:path>
                </a:pathLst>
              </a:custGeom>
              <a:gradFill rotWithShape="1">
                <a:gsLst>
                  <a:gs pos="0">
                    <a:schemeClr val="hlink">
                      <a:gamma/>
                      <a:tint val="42353"/>
                      <a:invGamma/>
                    </a:schemeClr>
                  </a:gs>
                  <a:gs pos="100000">
                    <a:schemeClr va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40" name="Rectangle 105"/>
            <p:cNvSpPr>
              <a:spLocks noChangeArrowheads="1"/>
            </p:cNvSpPr>
            <p:nvPr/>
          </p:nvSpPr>
          <p:spPr bwMode="auto">
            <a:xfrm>
              <a:off x="1981" y="1351"/>
              <a:ext cx="3077" cy="252"/>
            </a:xfrm>
            <a:prstGeom prst="rect">
              <a:avLst/>
            </a:prstGeom>
            <a:noFill/>
            <a:ln>
              <a:noFill/>
            </a:ln>
            <a:effectLst/>
            <a:extLst>
              <a:ext uri="{909E8E84-426E-40DD-AFC4-6F175D3DCCD1}">
                <a14:hiddenFill xmlns:a14="http://schemas.microsoft.com/office/drawing/2010/main">
                  <a:gradFill rotWithShape="1">
                    <a:gsLst>
                      <a:gs pos="0">
                        <a:schemeClr val="hlink">
                          <a:gamma/>
                          <a:tint val="42353"/>
                          <a:invGamma/>
                        </a:schemeClr>
                      </a:gs>
                      <a:gs pos="100000">
                        <a:schemeClr val="hlink"/>
                      </a:gs>
                    </a:gsLst>
                    <a:path path="shape">
                      <a:fillToRect l="50000" t="50000" r="50000" b="50000"/>
                    </a:path>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just" eaLnBrk="0" hangingPunct="0"/>
              <a:r>
                <a:rPr lang="tr-TR" sz="2000" b="1" dirty="0"/>
                <a:t>Tasarım avantajı ve şablon kullanım kolaylığı</a:t>
              </a:r>
            </a:p>
          </p:txBody>
        </p:sp>
        <p:sp>
          <p:nvSpPr>
            <p:cNvPr id="41" name="Line 106"/>
            <p:cNvSpPr>
              <a:spLocks noChangeShapeType="1"/>
            </p:cNvSpPr>
            <p:nvPr/>
          </p:nvSpPr>
          <p:spPr bwMode="auto">
            <a:xfrm>
              <a:off x="1776" y="1584"/>
              <a:ext cx="2064" cy="0"/>
            </a:xfrm>
            <a:prstGeom prst="line">
              <a:avLst/>
            </a:prstGeom>
            <a:noFill/>
            <a:ln w="9525">
              <a:solidFill>
                <a:srgbClr val="99CC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 name="Rectangle 105"/>
            <p:cNvSpPr>
              <a:spLocks noChangeArrowheads="1"/>
            </p:cNvSpPr>
            <p:nvPr/>
          </p:nvSpPr>
          <p:spPr bwMode="auto">
            <a:xfrm>
              <a:off x="2028" y="1739"/>
              <a:ext cx="1306" cy="252"/>
            </a:xfrm>
            <a:prstGeom prst="rect">
              <a:avLst/>
            </a:prstGeom>
            <a:noFill/>
            <a:ln>
              <a:noFill/>
            </a:ln>
            <a:effectLst/>
            <a:extLst>
              <a:ext uri="{909E8E84-426E-40DD-AFC4-6F175D3DCCD1}">
                <a14:hiddenFill xmlns:a14="http://schemas.microsoft.com/office/drawing/2010/main">
                  <a:gradFill rotWithShape="1">
                    <a:gsLst>
                      <a:gs pos="0">
                        <a:schemeClr val="hlink">
                          <a:gamma/>
                          <a:tint val="42353"/>
                          <a:invGamma/>
                        </a:schemeClr>
                      </a:gs>
                      <a:gs pos="100000">
                        <a:schemeClr val="hlink"/>
                      </a:gs>
                    </a:gsLst>
                    <a:path path="shape">
                      <a:fillToRect l="50000" t="50000" r="50000" b="50000"/>
                    </a:path>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just" eaLnBrk="0" hangingPunct="0"/>
              <a:r>
                <a:rPr lang="tr-TR" sz="2000" b="1" dirty="0"/>
                <a:t>Gelişime açıklıktır</a:t>
              </a:r>
              <a:endParaRPr lang="tr-TR" sz="2000" dirty="0"/>
            </a:p>
          </p:txBody>
        </p:sp>
      </p:grpSp>
      <p:grpSp>
        <p:nvGrpSpPr>
          <p:cNvPr id="49" name="Group 63"/>
          <p:cNvGrpSpPr>
            <a:grpSpLocks/>
          </p:cNvGrpSpPr>
          <p:nvPr/>
        </p:nvGrpSpPr>
        <p:grpSpPr bwMode="auto">
          <a:xfrm>
            <a:off x="906013" y="4410425"/>
            <a:ext cx="3810003" cy="609601"/>
            <a:chOff x="1440" y="1296"/>
            <a:chExt cx="2400" cy="384"/>
          </a:xfrm>
        </p:grpSpPr>
        <p:grpSp>
          <p:nvGrpSpPr>
            <p:cNvPr id="50" name="Group 64"/>
            <p:cNvGrpSpPr>
              <a:grpSpLocks/>
            </p:cNvGrpSpPr>
            <p:nvPr/>
          </p:nvGrpSpPr>
          <p:grpSpPr bwMode="auto">
            <a:xfrm>
              <a:off x="1440" y="1296"/>
              <a:ext cx="336" cy="384"/>
              <a:chOff x="982" y="214"/>
              <a:chExt cx="759" cy="872"/>
            </a:xfrm>
          </p:grpSpPr>
          <p:sp>
            <p:nvSpPr>
              <p:cNvPr id="53" name="Freeform 65"/>
              <p:cNvSpPr>
                <a:spLocks/>
              </p:cNvSpPr>
              <p:nvPr/>
            </p:nvSpPr>
            <p:spPr bwMode="auto">
              <a:xfrm>
                <a:off x="1214" y="214"/>
                <a:ext cx="299" cy="434"/>
              </a:xfrm>
              <a:custGeom>
                <a:avLst/>
                <a:gdLst>
                  <a:gd name="T0" fmla="*/ 174 w 299"/>
                  <a:gd name="T1" fmla="*/ 121 h 434"/>
                  <a:gd name="T2" fmla="*/ 174 w 299"/>
                  <a:gd name="T3" fmla="*/ 23 h 434"/>
                  <a:gd name="T4" fmla="*/ 170 w 299"/>
                  <a:gd name="T5" fmla="*/ 9 h 434"/>
                  <a:gd name="T6" fmla="*/ 165 w 299"/>
                  <a:gd name="T7" fmla="*/ 5 h 434"/>
                  <a:gd name="T8" fmla="*/ 156 w 299"/>
                  <a:gd name="T9" fmla="*/ 0 h 434"/>
                  <a:gd name="T10" fmla="*/ 152 w 299"/>
                  <a:gd name="T11" fmla="*/ 0 h 434"/>
                  <a:gd name="T12" fmla="*/ 143 w 299"/>
                  <a:gd name="T13" fmla="*/ 0 h 434"/>
                  <a:gd name="T14" fmla="*/ 134 w 299"/>
                  <a:gd name="T15" fmla="*/ 5 h 434"/>
                  <a:gd name="T16" fmla="*/ 125 w 299"/>
                  <a:gd name="T17" fmla="*/ 9 h 434"/>
                  <a:gd name="T18" fmla="*/ 125 w 299"/>
                  <a:gd name="T19" fmla="*/ 23 h 434"/>
                  <a:gd name="T20" fmla="*/ 125 w 299"/>
                  <a:gd name="T21" fmla="*/ 126 h 434"/>
                  <a:gd name="T22" fmla="*/ 76 w 299"/>
                  <a:gd name="T23" fmla="*/ 99 h 434"/>
                  <a:gd name="T24" fmla="*/ 67 w 299"/>
                  <a:gd name="T25" fmla="*/ 94 h 434"/>
                  <a:gd name="T26" fmla="*/ 58 w 299"/>
                  <a:gd name="T27" fmla="*/ 94 h 434"/>
                  <a:gd name="T28" fmla="*/ 49 w 299"/>
                  <a:gd name="T29" fmla="*/ 99 h 434"/>
                  <a:gd name="T30" fmla="*/ 45 w 299"/>
                  <a:gd name="T31" fmla="*/ 103 h 434"/>
                  <a:gd name="T32" fmla="*/ 40 w 299"/>
                  <a:gd name="T33" fmla="*/ 112 h 434"/>
                  <a:gd name="T34" fmla="*/ 45 w 299"/>
                  <a:gd name="T35" fmla="*/ 117 h 434"/>
                  <a:gd name="T36" fmla="*/ 45 w 299"/>
                  <a:gd name="T37" fmla="*/ 126 h 434"/>
                  <a:gd name="T38" fmla="*/ 54 w 299"/>
                  <a:gd name="T39" fmla="*/ 134 h 434"/>
                  <a:gd name="T40" fmla="*/ 121 w 299"/>
                  <a:gd name="T41" fmla="*/ 170 h 434"/>
                  <a:gd name="T42" fmla="*/ 121 w 299"/>
                  <a:gd name="T43" fmla="*/ 242 h 434"/>
                  <a:gd name="T44" fmla="*/ 36 w 299"/>
                  <a:gd name="T45" fmla="*/ 188 h 434"/>
                  <a:gd name="T46" fmla="*/ 27 w 299"/>
                  <a:gd name="T47" fmla="*/ 184 h 434"/>
                  <a:gd name="T48" fmla="*/ 18 w 299"/>
                  <a:gd name="T49" fmla="*/ 184 h 434"/>
                  <a:gd name="T50" fmla="*/ 9 w 299"/>
                  <a:gd name="T51" fmla="*/ 188 h 434"/>
                  <a:gd name="T52" fmla="*/ 5 w 299"/>
                  <a:gd name="T53" fmla="*/ 193 h 434"/>
                  <a:gd name="T54" fmla="*/ 0 w 299"/>
                  <a:gd name="T55" fmla="*/ 202 h 434"/>
                  <a:gd name="T56" fmla="*/ 0 w 299"/>
                  <a:gd name="T57" fmla="*/ 210 h 434"/>
                  <a:gd name="T58" fmla="*/ 5 w 299"/>
                  <a:gd name="T59" fmla="*/ 219 h 434"/>
                  <a:gd name="T60" fmla="*/ 14 w 299"/>
                  <a:gd name="T61" fmla="*/ 224 h 434"/>
                  <a:gd name="T62" fmla="*/ 121 w 299"/>
                  <a:gd name="T63" fmla="*/ 291 h 434"/>
                  <a:gd name="T64" fmla="*/ 121 w 299"/>
                  <a:gd name="T65" fmla="*/ 434 h 434"/>
                  <a:gd name="T66" fmla="*/ 174 w 299"/>
                  <a:gd name="T67" fmla="*/ 434 h 434"/>
                  <a:gd name="T68" fmla="*/ 174 w 299"/>
                  <a:gd name="T69" fmla="*/ 291 h 434"/>
                  <a:gd name="T70" fmla="*/ 290 w 299"/>
                  <a:gd name="T71" fmla="*/ 224 h 434"/>
                  <a:gd name="T72" fmla="*/ 295 w 299"/>
                  <a:gd name="T73" fmla="*/ 219 h 434"/>
                  <a:gd name="T74" fmla="*/ 299 w 299"/>
                  <a:gd name="T75" fmla="*/ 210 h 434"/>
                  <a:gd name="T76" fmla="*/ 299 w 299"/>
                  <a:gd name="T77" fmla="*/ 202 h 434"/>
                  <a:gd name="T78" fmla="*/ 299 w 299"/>
                  <a:gd name="T79" fmla="*/ 197 h 434"/>
                  <a:gd name="T80" fmla="*/ 295 w 299"/>
                  <a:gd name="T81" fmla="*/ 188 h 434"/>
                  <a:gd name="T82" fmla="*/ 286 w 299"/>
                  <a:gd name="T83" fmla="*/ 184 h 434"/>
                  <a:gd name="T84" fmla="*/ 277 w 299"/>
                  <a:gd name="T85" fmla="*/ 184 h 434"/>
                  <a:gd name="T86" fmla="*/ 268 w 299"/>
                  <a:gd name="T87" fmla="*/ 188 h 434"/>
                  <a:gd name="T88" fmla="*/ 174 w 299"/>
                  <a:gd name="T89" fmla="*/ 237 h 434"/>
                  <a:gd name="T90" fmla="*/ 174 w 299"/>
                  <a:gd name="T91" fmla="*/ 170 h 434"/>
                  <a:gd name="T92" fmla="*/ 246 w 299"/>
                  <a:gd name="T93" fmla="*/ 134 h 434"/>
                  <a:gd name="T94" fmla="*/ 250 w 299"/>
                  <a:gd name="T95" fmla="*/ 130 h 434"/>
                  <a:gd name="T96" fmla="*/ 255 w 299"/>
                  <a:gd name="T97" fmla="*/ 121 h 434"/>
                  <a:gd name="T98" fmla="*/ 255 w 299"/>
                  <a:gd name="T99" fmla="*/ 112 h 434"/>
                  <a:gd name="T100" fmla="*/ 250 w 299"/>
                  <a:gd name="T101" fmla="*/ 108 h 434"/>
                  <a:gd name="T102" fmla="*/ 246 w 299"/>
                  <a:gd name="T103" fmla="*/ 103 h 434"/>
                  <a:gd name="T104" fmla="*/ 237 w 299"/>
                  <a:gd name="T105" fmla="*/ 99 h 434"/>
                  <a:gd name="T106" fmla="*/ 232 w 299"/>
                  <a:gd name="T107" fmla="*/ 99 h 434"/>
                  <a:gd name="T108" fmla="*/ 223 w 299"/>
                  <a:gd name="T109" fmla="*/ 99 h 434"/>
                  <a:gd name="T110" fmla="*/ 174 w 299"/>
                  <a:gd name="T111" fmla="*/ 121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9" h="434">
                    <a:moveTo>
                      <a:pt x="174" y="121"/>
                    </a:moveTo>
                    <a:lnTo>
                      <a:pt x="174" y="23"/>
                    </a:lnTo>
                    <a:lnTo>
                      <a:pt x="170" y="9"/>
                    </a:lnTo>
                    <a:lnTo>
                      <a:pt x="165" y="5"/>
                    </a:lnTo>
                    <a:lnTo>
                      <a:pt x="156" y="0"/>
                    </a:lnTo>
                    <a:lnTo>
                      <a:pt x="152" y="0"/>
                    </a:lnTo>
                    <a:lnTo>
                      <a:pt x="143" y="0"/>
                    </a:lnTo>
                    <a:lnTo>
                      <a:pt x="134" y="5"/>
                    </a:lnTo>
                    <a:lnTo>
                      <a:pt x="125" y="9"/>
                    </a:lnTo>
                    <a:lnTo>
                      <a:pt x="125" y="23"/>
                    </a:lnTo>
                    <a:lnTo>
                      <a:pt x="125" y="126"/>
                    </a:lnTo>
                    <a:lnTo>
                      <a:pt x="76" y="99"/>
                    </a:lnTo>
                    <a:lnTo>
                      <a:pt x="67" y="94"/>
                    </a:lnTo>
                    <a:lnTo>
                      <a:pt x="58" y="94"/>
                    </a:lnTo>
                    <a:lnTo>
                      <a:pt x="49" y="99"/>
                    </a:lnTo>
                    <a:lnTo>
                      <a:pt x="45" y="103"/>
                    </a:lnTo>
                    <a:lnTo>
                      <a:pt x="40" y="112"/>
                    </a:lnTo>
                    <a:lnTo>
                      <a:pt x="45" y="117"/>
                    </a:lnTo>
                    <a:lnTo>
                      <a:pt x="45" y="126"/>
                    </a:lnTo>
                    <a:lnTo>
                      <a:pt x="54" y="134"/>
                    </a:lnTo>
                    <a:lnTo>
                      <a:pt x="121" y="170"/>
                    </a:lnTo>
                    <a:lnTo>
                      <a:pt x="121" y="242"/>
                    </a:lnTo>
                    <a:lnTo>
                      <a:pt x="36" y="188"/>
                    </a:lnTo>
                    <a:lnTo>
                      <a:pt x="27" y="184"/>
                    </a:lnTo>
                    <a:lnTo>
                      <a:pt x="18" y="184"/>
                    </a:lnTo>
                    <a:lnTo>
                      <a:pt x="9" y="188"/>
                    </a:lnTo>
                    <a:lnTo>
                      <a:pt x="5" y="193"/>
                    </a:lnTo>
                    <a:lnTo>
                      <a:pt x="0" y="202"/>
                    </a:lnTo>
                    <a:lnTo>
                      <a:pt x="0" y="210"/>
                    </a:lnTo>
                    <a:lnTo>
                      <a:pt x="5" y="219"/>
                    </a:lnTo>
                    <a:lnTo>
                      <a:pt x="14" y="224"/>
                    </a:lnTo>
                    <a:lnTo>
                      <a:pt x="121" y="291"/>
                    </a:lnTo>
                    <a:lnTo>
                      <a:pt x="121" y="434"/>
                    </a:lnTo>
                    <a:lnTo>
                      <a:pt x="174" y="434"/>
                    </a:lnTo>
                    <a:lnTo>
                      <a:pt x="174" y="291"/>
                    </a:lnTo>
                    <a:lnTo>
                      <a:pt x="290" y="224"/>
                    </a:lnTo>
                    <a:lnTo>
                      <a:pt x="295" y="219"/>
                    </a:lnTo>
                    <a:lnTo>
                      <a:pt x="299" y="210"/>
                    </a:lnTo>
                    <a:lnTo>
                      <a:pt x="299" y="202"/>
                    </a:lnTo>
                    <a:lnTo>
                      <a:pt x="299" y="197"/>
                    </a:lnTo>
                    <a:lnTo>
                      <a:pt x="295" y="188"/>
                    </a:lnTo>
                    <a:lnTo>
                      <a:pt x="286" y="184"/>
                    </a:lnTo>
                    <a:lnTo>
                      <a:pt x="277" y="184"/>
                    </a:lnTo>
                    <a:lnTo>
                      <a:pt x="268" y="188"/>
                    </a:lnTo>
                    <a:lnTo>
                      <a:pt x="174" y="237"/>
                    </a:lnTo>
                    <a:lnTo>
                      <a:pt x="174" y="170"/>
                    </a:lnTo>
                    <a:lnTo>
                      <a:pt x="246" y="134"/>
                    </a:lnTo>
                    <a:lnTo>
                      <a:pt x="250" y="130"/>
                    </a:lnTo>
                    <a:lnTo>
                      <a:pt x="255" y="121"/>
                    </a:lnTo>
                    <a:lnTo>
                      <a:pt x="255" y="112"/>
                    </a:lnTo>
                    <a:lnTo>
                      <a:pt x="250" y="108"/>
                    </a:lnTo>
                    <a:lnTo>
                      <a:pt x="246" y="103"/>
                    </a:lnTo>
                    <a:lnTo>
                      <a:pt x="237" y="99"/>
                    </a:lnTo>
                    <a:lnTo>
                      <a:pt x="232" y="99"/>
                    </a:lnTo>
                    <a:lnTo>
                      <a:pt x="223" y="99"/>
                    </a:lnTo>
                    <a:lnTo>
                      <a:pt x="174" y="121"/>
                    </a:lnTo>
                    <a:close/>
                  </a:path>
                </a:pathLst>
              </a:custGeom>
              <a:gradFill rotWithShape="1">
                <a:gsLst>
                  <a:gs pos="0">
                    <a:schemeClr val="folHlink">
                      <a:gamma/>
                      <a:tint val="21176"/>
                      <a:invGamma/>
                    </a:schemeClr>
                  </a:gs>
                  <a:gs pos="100000">
                    <a:schemeClr val="fo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54" name="Freeform 66"/>
              <p:cNvSpPr>
                <a:spLocks/>
              </p:cNvSpPr>
              <p:nvPr/>
            </p:nvSpPr>
            <p:spPr bwMode="auto">
              <a:xfrm>
                <a:off x="982" y="398"/>
                <a:ext cx="393" cy="272"/>
              </a:xfrm>
              <a:custGeom>
                <a:avLst/>
                <a:gdLst>
                  <a:gd name="T0" fmla="*/ 121 w 393"/>
                  <a:gd name="T1" fmla="*/ 71 h 272"/>
                  <a:gd name="T2" fmla="*/ 36 w 393"/>
                  <a:gd name="T3" fmla="*/ 22 h 272"/>
                  <a:gd name="T4" fmla="*/ 27 w 393"/>
                  <a:gd name="T5" fmla="*/ 18 h 272"/>
                  <a:gd name="T6" fmla="*/ 18 w 393"/>
                  <a:gd name="T7" fmla="*/ 18 h 272"/>
                  <a:gd name="T8" fmla="*/ 9 w 393"/>
                  <a:gd name="T9" fmla="*/ 22 h 272"/>
                  <a:gd name="T10" fmla="*/ 5 w 393"/>
                  <a:gd name="T11" fmla="*/ 31 h 272"/>
                  <a:gd name="T12" fmla="*/ 0 w 393"/>
                  <a:gd name="T13" fmla="*/ 40 h 272"/>
                  <a:gd name="T14" fmla="*/ 0 w 393"/>
                  <a:gd name="T15" fmla="*/ 49 h 272"/>
                  <a:gd name="T16" fmla="*/ 5 w 393"/>
                  <a:gd name="T17" fmla="*/ 58 h 272"/>
                  <a:gd name="T18" fmla="*/ 9 w 393"/>
                  <a:gd name="T19" fmla="*/ 62 h 272"/>
                  <a:gd name="T20" fmla="*/ 98 w 393"/>
                  <a:gd name="T21" fmla="*/ 116 h 272"/>
                  <a:gd name="T22" fmla="*/ 54 w 393"/>
                  <a:gd name="T23" fmla="*/ 143 h 272"/>
                  <a:gd name="T24" fmla="*/ 45 w 393"/>
                  <a:gd name="T25" fmla="*/ 147 h 272"/>
                  <a:gd name="T26" fmla="*/ 40 w 393"/>
                  <a:gd name="T27" fmla="*/ 156 h 272"/>
                  <a:gd name="T28" fmla="*/ 40 w 393"/>
                  <a:gd name="T29" fmla="*/ 165 h 272"/>
                  <a:gd name="T30" fmla="*/ 40 w 393"/>
                  <a:gd name="T31" fmla="*/ 174 h 272"/>
                  <a:gd name="T32" fmla="*/ 49 w 393"/>
                  <a:gd name="T33" fmla="*/ 178 h 272"/>
                  <a:gd name="T34" fmla="*/ 54 w 393"/>
                  <a:gd name="T35" fmla="*/ 183 h 272"/>
                  <a:gd name="T36" fmla="*/ 63 w 393"/>
                  <a:gd name="T37" fmla="*/ 183 h 272"/>
                  <a:gd name="T38" fmla="*/ 72 w 393"/>
                  <a:gd name="T39" fmla="*/ 183 h 272"/>
                  <a:gd name="T40" fmla="*/ 139 w 393"/>
                  <a:gd name="T41" fmla="*/ 143 h 272"/>
                  <a:gd name="T42" fmla="*/ 197 w 393"/>
                  <a:gd name="T43" fmla="*/ 178 h 272"/>
                  <a:gd name="T44" fmla="*/ 112 w 393"/>
                  <a:gd name="T45" fmla="*/ 223 h 272"/>
                  <a:gd name="T46" fmla="*/ 103 w 393"/>
                  <a:gd name="T47" fmla="*/ 232 h 272"/>
                  <a:gd name="T48" fmla="*/ 98 w 393"/>
                  <a:gd name="T49" fmla="*/ 241 h 272"/>
                  <a:gd name="T50" fmla="*/ 98 w 393"/>
                  <a:gd name="T51" fmla="*/ 246 h 272"/>
                  <a:gd name="T52" fmla="*/ 98 w 393"/>
                  <a:gd name="T53" fmla="*/ 254 h 272"/>
                  <a:gd name="T54" fmla="*/ 103 w 393"/>
                  <a:gd name="T55" fmla="*/ 263 h 272"/>
                  <a:gd name="T56" fmla="*/ 112 w 393"/>
                  <a:gd name="T57" fmla="*/ 268 h 272"/>
                  <a:gd name="T58" fmla="*/ 121 w 393"/>
                  <a:gd name="T59" fmla="*/ 268 h 272"/>
                  <a:gd name="T60" fmla="*/ 130 w 393"/>
                  <a:gd name="T61" fmla="*/ 263 h 272"/>
                  <a:gd name="T62" fmla="*/ 241 w 393"/>
                  <a:gd name="T63" fmla="*/ 201 h 272"/>
                  <a:gd name="T64" fmla="*/ 366 w 393"/>
                  <a:gd name="T65" fmla="*/ 272 h 272"/>
                  <a:gd name="T66" fmla="*/ 393 w 393"/>
                  <a:gd name="T67" fmla="*/ 228 h 272"/>
                  <a:gd name="T68" fmla="*/ 268 w 393"/>
                  <a:gd name="T69" fmla="*/ 156 h 272"/>
                  <a:gd name="T70" fmla="*/ 268 w 393"/>
                  <a:gd name="T71" fmla="*/ 22 h 272"/>
                  <a:gd name="T72" fmla="*/ 268 w 393"/>
                  <a:gd name="T73" fmla="*/ 13 h 272"/>
                  <a:gd name="T74" fmla="*/ 264 w 393"/>
                  <a:gd name="T75" fmla="*/ 9 h 272"/>
                  <a:gd name="T76" fmla="*/ 255 w 393"/>
                  <a:gd name="T77" fmla="*/ 4 h 272"/>
                  <a:gd name="T78" fmla="*/ 250 w 393"/>
                  <a:gd name="T79" fmla="*/ 0 h 272"/>
                  <a:gd name="T80" fmla="*/ 241 w 393"/>
                  <a:gd name="T81" fmla="*/ 0 h 272"/>
                  <a:gd name="T82" fmla="*/ 232 w 393"/>
                  <a:gd name="T83" fmla="*/ 4 h 272"/>
                  <a:gd name="T84" fmla="*/ 228 w 393"/>
                  <a:gd name="T85" fmla="*/ 13 h 272"/>
                  <a:gd name="T86" fmla="*/ 228 w 393"/>
                  <a:gd name="T87" fmla="*/ 22 h 272"/>
                  <a:gd name="T88" fmla="*/ 223 w 393"/>
                  <a:gd name="T89" fmla="*/ 129 h 272"/>
                  <a:gd name="T90" fmla="*/ 165 w 393"/>
                  <a:gd name="T91" fmla="*/ 94 h 272"/>
                  <a:gd name="T92" fmla="*/ 170 w 393"/>
                  <a:gd name="T93" fmla="*/ 18 h 272"/>
                  <a:gd name="T94" fmla="*/ 165 w 393"/>
                  <a:gd name="T95" fmla="*/ 9 h 272"/>
                  <a:gd name="T96" fmla="*/ 161 w 393"/>
                  <a:gd name="T97" fmla="*/ 4 h 272"/>
                  <a:gd name="T98" fmla="*/ 156 w 393"/>
                  <a:gd name="T99" fmla="*/ 0 h 272"/>
                  <a:gd name="T100" fmla="*/ 148 w 393"/>
                  <a:gd name="T101" fmla="*/ 0 h 272"/>
                  <a:gd name="T102" fmla="*/ 139 w 393"/>
                  <a:gd name="T103" fmla="*/ 0 h 272"/>
                  <a:gd name="T104" fmla="*/ 134 w 393"/>
                  <a:gd name="T105" fmla="*/ 4 h 272"/>
                  <a:gd name="T106" fmla="*/ 130 w 393"/>
                  <a:gd name="T107" fmla="*/ 9 h 272"/>
                  <a:gd name="T108" fmla="*/ 125 w 393"/>
                  <a:gd name="T109" fmla="*/ 18 h 272"/>
                  <a:gd name="T110" fmla="*/ 121 w 393"/>
                  <a:gd name="T111" fmla="*/ 71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2">
                    <a:moveTo>
                      <a:pt x="121" y="71"/>
                    </a:moveTo>
                    <a:lnTo>
                      <a:pt x="36" y="22"/>
                    </a:lnTo>
                    <a:lnTo>
                      <a:pt x="27" y="18"/>
                    </a:lnTo>
                    <a:lnTo>
                      <a:pt x="18" y="18"/>
                    </a:lnTo>
                    <a:lnTo>
                      <a:pt x="9" y="22"/>
                    </a:lnTo>
                    <a:lnTo>
                      <a:pt x="5" y="31"/>
                    </a:lnTo>
                    <a:lnTo>
                      <a:pt x="0" y="40"/>
                    </a:lnTo>
                    <a:lnTo>
                      <a:pt x="0" y="49"/>
                    </a:lnTo>
                    <a:lnTo>
                      <a:pt x="5" y="58"/>
                    </a:lnTo>
                    <a:lnTo>
                      <a:pt x="9" y="62"/>
                    </a:lnTo>
                    <a:lnTo>
                      <a:pt x="98" y="116"/>
                    </a:lnTo>
                    <a:lnTo>
                      <a:pt x="54" y="143"/>
                    </a:lnTo>
                    <a:lnTo>
                      <a:pt x="45" y="147"/>
                    </a:lnTo>
                    <a:lnTo>
                      <a:pt x="40" y="156"/>
                    </a:lnTo>
                    <a:lnTo>
                      <a:pt x="40" y="165"/>
                    </a:lnTo>
                    <a:lnTo>
                      <a:pt x="40" y="174"/>
                    </a:lnTo>
                    <a:lnTo>
                      <a:pt x="49" y="178"/>
                    </a:lnTo>
                    <a:lnTo>
                      <a:pt x="54" y="183"/>
                    </a:lnTo>
                    <a:lnTo>
                      <a:pt x="63" y="183"/>
                    </a:lnTo>
                    <a:lnTo>
                      <a:pt x="72" y="183"/>
                    </a:lnTo>
                    <a:lnTo>
                      <a:pt x="139" y="143"/>
                    </a:lnTo>
                    <a:lnTo>
                      <a:pt x="197" y="178"/>
                    </a:lnTo>
                    <a:lnTo>
                      <a:pt x="112" y="223"/>
                    </a:lnTo>
                    <a:lnTo>
                      <a:pt x="103" y="232"/>
                    </a:lnTo>
                    <a:lnTo>
                      <a:pt x="98" y="241"/>
                    </a:lnTo>
                    <a:lnTo>
                      <a:pt x="98" y="246"/>
                    </a:lnTo>
                    <a:lnTo>
                      <a:pt x="98" y="254"/>
                    </a:lnTo>
                    <a:lnTo>
                      <a:pt x="103" y="263"/>
                    </a:lnTo>
                    <a:lnTo>
                      <a:pt x="112" y="268"/>
                    </a:lnTo>
                    <a:lnTo>
                      <a:pt x="121" y="268"/>
                    </a:lnTo>
                    <a:lnTo>
                      <a:pt x="130" y="263"/>
                    </a:lnTo>
                    <a:lnTo>
                      <a:pt x="241" y="201"/>
                    </a:lnTo>
                    <a:lnTo>
                      <a:pt x="366" y="272"/>
                    </a:lnTo>
                    <a:lnTo>
                      <a:pt x="393" y="228"/>
                    </a:lnTo>
                    <a:lnTo>
                      <a:pt x="268" y="156"/>
                    </a:lnTo>
                    <a:lnTo>
                      <a:pt x="268" y="22"/>
                    </a:lnTo>
                    <a:lnTo>
                      <a:pt x="268" y="13"/>
                    </a:lnTo>
                    <a:lnTo>
                      <a:pt x="264" y="9"/>
                    </a:lnTo>
                    <a:lnTo>
                      <a:pt x="255" y="4"/>
                    </a:lnTo>
                    <a:lnTo>
                      <a:pt x="250" y="0"/>
                    </a:lnTo>
                    <a:lnTo>
                      <a:pt x="241" y="0"/>
                    </a:lnTo>
                    <a:lnTo>
                      <a:pt x="232" y="4"/>
                    </a:lnTo>
                    <a:lnTo>
                      <a:pt x="228" y="13"/>
                    </a:lnTo>
                    <a:lnTo>
                      <a:pt x="228" y="22"/>
                    </a:lnTo>
                    <a:lnTo>
                      <a:pt x="223" y="129"/>
                    </a:lnTo>
                    <a:lnTo>
                      <a:pt x="165" y="94"/>
                    </a:lnTo>
                    <a:lnTo>
                      <a:pt x="170" y="18"/>
                    </a:lnTo>
                    <a:lnTo>
                      <a:pt x="165" y="9"/>
                    </a:lnTo>
                    <a:lnTo>
                      <a:pt x="161" y="4"/>
                    </a:lnTo>
                    <a:lnTo>
                      <a:pt x="156" y="0"/>
                    </a:lnTo>
                    <a:lnTo>
                      <a:pt x="148" y="0"/>
                    </a:lnTo>
                    <a:lnTo>
                      <a:pt x="139" y="0"/>
                    </a:lnTo>
                    <a:lnTo>
                      <a:pt x="134" y="4"/>
                    </a:lnTo>
                    <a:lnTo>
                      <a:pt x="130" y="9"/>
                    </a:lnTo>
                    <a:lnTo>
                      <a:pt x="125" y="18"/>
                    </a:lnTo>
                    <a:lnTo>
                      <a:pt x="121" y="71"/>
                    </a:lnTo>
                    <a:close/>
                  </a:path>
                </a:pathLst>
              </a:custGeom>
              <a:gradFill rotWithShape="1">
                <a:gsLst>
                  <a:gs pos="0">
                    <a:schemeClr val="folHlink">
                      <a:gamma/>
                      <a:tint val="21176"/>
                      <a:invGamma/>
                    </a:schemeClr>
                  </a:gs>
                  <a:gs pos="100000">
                    <a:schemeClr val="fo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55" name="Freeform 67"/>
              <p:cNvSpPr>
                <a:spLocks/>
              </p:cNvSpPr>
              <p:nvPr/>
            </p:nvSpPr>
            <p:spPr bwMode="auto">
              <a:xfrm>
                <a:off x="982" y="626"/>
                <a:ext cx="393" cy="277"/>
              </a:xfrm>
              <a:custGeom>
                <a:avLst/>
                <a:gdLst>
                  <a:gd name="T0" fmla="*/ 98 w 393"/>
                  <a:gd name="T1" fmla="*/ 156 h 277"/>
                  <a:gd name="T2" fmla="*/ 9 w 393"/>
                  <a:gd name="T3" fmla="*/ 205 h 277"/>
                  <a:gd name="T4" fmla="*/ 0 w 393"/>
                  <a:gd name="T5" fmla="*/ 214 h 277"/>
                  <a:gd name="T6" fmla="*/ 0 w 393"/>
                  <a:gd name="T7" fmla="*/ 223 h 277"/>
                  <a:gd name="T8" fmla="*/ 0 w 393"/>
                  <a:gd name="T9" fmla="*/ 228 h 277"/>
                  <a:gd name="T10" fmla="*/ 0 w 393"/>
                  <a:gd name="T11" fmla="*/ 237 h 277"/>
                  <a:gd name="T12" fmla="*/ 9 w 393"/>
                  <a:gd name="T13" fmla="*/ 246 h 277"/>
                  <a:gd name="T14" fmla="*/ 14 w 393"/>
                  <a:gd name="T15" fmla="*/ 250 h 277"/>
                  <a:gd name="T16" fmla="*/ 23 w 393"/>
                  <a:gd name="T17" fmla="*/ 250 h 277"/>
                  <a:gd name="T18" fmla="*/ 36 w 393"/>
                  <a:gd name="T19" fmla="*/ 250 h 277"/>
                  <a:gd name="T20" fmla="*/ 125 w 393"/>
                  <a:gd name="T21" fmla="*/ 196 h 277"/>
                  <a:gd name="T22" fmla="*/ 125 w 393"/>
                  <a:gd name="T23" fmla="*/ 250 h 277"/>
                  <a:gd name="T24" fmla="*/ 125 w 393"/>
                  <a:gd name="T25" fmla="*/ 263 h 277"/>
                  <a:gd name="T26" fmla="*/ 130 w 393"/>
                  <a:gd name="T27" fmla="*/ 268 h 277"/>
                  <a:gd name="T28" fmla="*/ 139 w 393"/>
                  <a:gd name="T29" fmla="*/ 272 h 277"/>
                  <a:gd name="T30" fmla="*/ 143 w 393"/>
                  <a:gd name="T31" fmla="*/ 277 h 277"/>
                  <a:gd name="T32" fmla="*/ 152 w 393"/>
                  <a:gd name="T33" fmla="*/ 277 h 277"/>
                  <a:gd name="T34" fmla="*/ 161 w 393"/>
                  <a:gd name="T35" fmla="*/ 272 h 277"/>
                  <a:gd name="T36" fmla="*/ 165 w 393"/>
                  <a:gd name="T37" fmla="*/ 263 h 277"/>
                  <a:gd name="T38" fmla="*/ 165 w 393"/>
                  <a:gd name="T39" fmla="*/ 254 h 277"/>
                  <a:gd name="T40" fmla="*/ 165 w 393"/>
                  <a:gd name="T41" fmla="*/ 178 h 277"/>
                  <a:gd name="T42" fmla="*/ 223 w 393"/>
                  <a:gd name="T43" fmla="*/ 143 h 277"/>
                  <a:gd name="T44" fmla="*/ 223 w 393"/>
                  <a:gd name="T45" fmla="*/ 241 h 277"/>
                  <a:gd name="T46" fmla="*/ 223 w 393"/>
                  <a:gd name="T47" fmla="*/ 250 h 277"/>
                  <a:gd name="T48" fmla="*/ 228 w 393"/>
                  <a:gd name="T49" fmla="*/ 259 h 277"/>
                  <a:gd name="T50" fmla="*/ 237 w 393"/>
                  <a:gd name="T51" fmla="*/ 263 h 277"/>
                  <a:gd name="T52" fmla="*/ 246 w 393"/>
                  <a:gd name="T53" fmla="*/ 268 h 277"/>
                  <a:gd name="T54" fmla="*/ 255 w 393"/>
                  <a:gd name="T55" fmla="*/ 268 h 277"/>
                  <a:gd name="T56" fmla="*/ 259 w 393"/>
                  <a:gd name="T57" fmla="*/ 263 h 277"/>
                  <a:gd name="T58" fmla="*/ 264 w 393"/>
                  <a:gd name="T59" fmla="*/ 254 h 277"/>
                  <a:gd name="T60" fmla="*/ 268 w 393"/>
                  <a:gd name="T61" fmla="*/ 246 h 277"/>
                  <a:gd name="T62" fmla="*/ 268 w 393"/>
                  <a:gd name="T63" fmla="*/ 116 h 277"/>
                  <a:gd name="T64" fmla="*/ 393 w 393"/>
                  <a:gd name="T65" fmla="*/ 44 h 277"/>
                  <a:gd name="T66" fmla="*/ 366 w 393"/>
                  <a:gd name="T67" fmla="*/ 0 h 277"/>
                  <a:gd name="T68" fmla="*/ 241 w 393"/>
                  <a:gd name="T69" fmla="*/ 71 h 277"/>
                  <a:gd name="T70" fmla="*/ 125 w 393"/>
                  <a:gd name="T71" fmla="*/ 4 h 277"/>
                  <a:gd name="T72" fmla="*/ 121 w 393"/>
                  <a:gd name="T73" fmla="*/ 0 h 277"/>
                  <a:gd name="T74" fmla="*/ 112 w 393"/>
                  <a:gd name="T75" fmla="*/ 0 h 277"/>
                  <a:gd name="T76" fmla="*/ 103 w 393"/>
                  <a:gd name="T77" fmla="*/ 4 h 277"/>
                  <a:gd name="T78" fmla="*/ 98 w 393"/>
                  <a:gd name="T79" fmla="*/ 9 h 277"/>
                  <a:gd name="T80" fmla="*/ 94 w 393"/>
                  <a:gd name="T81" fmla="*/ 18 h 277"/>
                  <a:gd name="T82" fmla="*/ 94 w 393"/>
                  <a:gd name="T83" fmla="*/ 26 h 277"/>
                  <a:gd name="T84" fmla="*/ 98 w 393"/>
                  <a:gd name="T85" fmla="*/ 35 h 277"/>
                  <a:gd name="T86" fmla="*/ 107 w 393"/>
                  <a:gd name="T87" fmla="*/ 40 h 277"/>
                  <a:gd name="T88" fmla="*/ 197 w 393"/>
                  <a:gd name="T89" fmla="*/ 98 h 277"/>
                  <a:gd name="T90" fmla="*/ 139 w 393"/>
                  <a:gd name="T91" fmla="*/ 129 h 277"/>
                  <a:gd name="T92" fmla="*/ 72 w 393"/>
                  <a:gd name="T93" fmla="*/ 89 h 277"/>
                  <a:gd name="T94" fmla="*/ 63 w 393"/>
                  <a:gd name="T95" fmla="*/ 85 h 277"/>
                  <a:gd name="T96" fmla="*/ 58 w 393"/>
                  <a:gd name="T97" fmla="*/ 85 h 277"/>
                  <a:gd name="T98" fmla="*/ 49 w 393"/>
                  <a:gd name="T99" fmla="*/ 89 h 277"/>
                  <a:gd name="T100" fmla="*/ 45 w 393"/>
                  <a:gd name="T101" fmla="*/ 98 h 277"/>
                  <a:gd name="T102" fmla="*/ 45 w 393"/>
                  <a:gd name="T103" fmla="*/ 102 h 277"/>
                  <a:gd name="T104" fmla="*/ 45 w 393"/>
                  <a:gd name="T105" fmla="*/ 111 h 277"/>
                  <a:gd name="T106" fmla="*/ 45 w 393"/>
                  <a:gd name="T107" fmla="*/ 120 h 277"/>
                  <a:gd name="T108" fmla="*/ 54 w 393"/>
                  <a:gd name="T109" fmla="*/ 125 h 277"/>
                  <a:gd name="T110" fmla="*/ 98 w 393"/>
                  <a:gd name="T111" fmla="*/ 156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7">
                    <a:moveTo>
                      <a:pt x="98" y="156"/>
                    </a:moveTo>
                    <a:lnTo>
                      <a:pt x="9" y="205"/>
                    </a:lnTo>
                    <a:lnTo>
                      <a:pt x="0" y="214"/>
                    </a:lnTo>
                    <a:lnTo>
                      <a:pt x="0" y="223"/>
                    </a:lnTo>
                    <a:lnTo>
                      <a:pt x="0" y="228"/>
                    </a:lnTo>
                    <a:lnTo>
                      <a:pt x="0" y="237"/>
                    </a:lnTo>
                    <a:lnTo>
                      <a:pt x="9" y="246"/>
                    </a:lnTo>
                    <a:lnTo>
                      <a:pt x="14" y="250"/>
                    </a:lnTo>
                    <a:lnTo>
                      <a:pt x="23" y="250"/>
                    </a:lnTo>
                    <a:lnTo>
                      <a:pt x="36" y="250"/>
                    </a:lnTo>
                    <a:lnTo>
                      <a:pt x="125" y="196"/>
                    </a:lnTo>
                    <a:lnTo>
                      <a:pt x="125" y="250"/>
                    </a:lnTo>
                    <a:lnTo>
                      <a:pt x="125" y="263"/>
                    </a:lnTo>
                    <a:lnTo>
                      <a:pt x="130" y="268"/>
                    </a:lnTo>
                    <a:lnTo>
                      <a:pt x="139" y="272"/>
                    </a:lnTo>
                    <a:lnTo>
                      <a:pt x="143" y="277"/>
                    </a:lnTo>
                    <a:lnTo>
                      <a:pt x="152" y="277"/>
                    </a:lnTo>
                    <a:lnTo>
                      <a:pt x="161" y="272"/>
                    </a:lnTo>
                    <a:lnTo>
                      <a:pt x="165" y="263"/>
                    </a:lnTo>
                    <a:lnTo>
                      <a:pt x="165" y="254"/>
                    </a:lnTo>
                    <a:lnTo>
                      <a:pt x="165" y="178"/>
                    </a:lnTo>
                    <a:lnTo>
                      <a:pt x="223" y="143"/>
                    </a:lnTo>
                    <a:lnTo>
                      <a:pt x="223" y="241"/>
                    </a:lnTo>
                    <a:lnTo>
                      <a:pt x="223" y="250"/>
                    </a:lnTo>
                    <a:lnTo>
                      <a:pt x="228" y="259"/>
                    </a:lnTo>
                    <a:lnTo>
                      <a:pt x="237" y="263"/>
                    </a:lnTo>
                    <a:lnTo>
                      <a:pt x="246" y="268"/>
                    </a:lnTo>
                    <a:lnTo>
                      <a:pt x="255" y="268"/>
                    </a:lnTo>
                    <a:lnTo>
                      <a:pt x="259" y="263"/>
                    </a:lnTo>
                    <a:lnTo>
                      <a:pt x="264" y="254"/>
                    </a:lnTo>
                    <a:lnTo>
                      <a:pt x="268" y="246"/>
                    </a:lnTo>
                    <a:lnTo>
                      <a:pt x="268" y="116"/>
                    </a:lnTo>
                    <a:lnTo>
                      <a:pt x="393" y="44"/>
                    </a:lnTo>
                    <a:lnTo>
                      <a:pt x="366" y="0"/>
                    </a:lnTo>
                    <a:lnTo>
                      <a:pt x="241" y="71"/>
                    </a:lnTo>
                    <a:lnTo>
                      <a:pt x="125" y="4"/>
                    </a:lnTo>
                    <a:lnTo>
                      <a:pt x="121" y="0"/>
                    </a:lnTo>
                    <a:lnTo>
                      <a:pt x="112" y="0"/>
                    </a:lnTo>
                    <a:lnTo>
                      <a:pt x="103" y="4"/>
                    </a:lnTo>
                    <a:lnTo>
                      <a:pt x="98" y="9"/>
                    </a:lnTo>
                    <a:lnTo>
                      <a:pt x="94" y="18"/>
                    </a:lnTo>
                    <a:lnTo>
                      <a:pt x="94" y="26"/>
                    </a:lnTo>
                    <a:lnTo>
                      <a:pt x="98" y="35"/>
                    </a:lnTo>
                    <a:lnTo>
                      <a:pt x="107" y="40"/>
                    </a:lnTo>
                    <a:lnTo>
                      <a:pt x="197" y="98"/>
                    </a:lnTo>
                    <a:lnTo>
                      <a:pt x="139" y="129"/>
                    </a:lnTo>
                    <a:lnTo>
                      <a:pt x="72" y="89"/>
                    </a:lnTo>
                    <a:lnTo>
                      <a:pt x="63" y="85"/>
                    </a:lnTo>
                    <a:lnTo>
                      <a:pt x="58" y="85"/>
                    </a:lnTo>
                    <a:lnTo>
                      <a:pt x="49" y="89"/>
                    </a:lnTo>
                    <a:lnTo>
                      <a:pt x="45" y="98"/>
                    </a:lnTo>
                    <a:lnTo>
                      <a:pt x="45" y="102"/>
                    </a:lnTo>
                    <a:lnTo>
                      <a:pt x="45" y="111"/>
                    </a:lnTo>
                    <a:lnTo>
                      <a:pt x="45" y="120"/>
                    </a:lnTo>
                    <a:lnTo>
                      <a:pt x="54" y="125"/>
                    </a:lnTo>
                    <a:lnTo>
                      <a:pt x="98" y="156"/>
                    </a:lnTo>
                    <a:close/>
                  </a:path>
                </a:pathLst>
              </a:custGeom>
              <a:gradFill rotWithShape="1">
                <a:gsLst>
                  <a:gs pos="0">
                    <a:schemeClr val="folHlink">
                      <a:gamma/>
                      <a:tint val="21176"/>
                      <a:invGamma/>
                    </a:schemeClr>
                  </a:gs>
                  <a:gs pos="100000">
                    <a:schemeClr val="fo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56" name="Freeform 68"/>
              <p:cNvSpPr>
                <a:spLocks/>
              </p:cNvSpPr>
              <p:nvPr/>
            </p:nvSpPr>
            <p:spPr bwMode="auto">
              <a:xfrm>
                <a:off x="1210" y="648"/>
                <a:ext cx="299" cy="438"/>
              </a:xfrm>
              <a:custGeom>
                <a:avLst/>
                <a:gdLst>
                  <a:gd name="T0" fmla="*/ 125 w 299"/>
                  <a:gd name="T1" fmla="*/ 313 h 438"/>
                  <a:gd name="T2" fmla="*/ 125 w 299"/>
                  <a:gd name="T3" fmla="*/ 411 h 438"/>
                  <a:gd name="T4" fmla="*/ 129 w 299"/>
                  <a:gd name="T5" fmla="*/ 425 h 438"/>
                  <a:gd name="T6" fmla="*/ 134 w 299"/>
                  <a:gd name="T7" fmla="*/ 429 h 438"/>
                  <a:gd name="T8" fmla="*/ 143 w 299"/>
                  <a:gd name="T9" fmla="*/ 434 h 438"/>
                  <a:gd name="T10" fmla="*/ 147 w 299"/>
                  <a:gd name="T11" fmla="*/ 438 h 438"/>
                  <a:gd name="T12" fmla="*/ 156 w 299"/>
                  <a:gd name="T13" fmla="*/ 434 h 438"/>
                  <a:gd name="T14" fmla="*/ 165 w 299"/>
                  <a:gd name="T15" fmla="*/ 429 h 438"/>
                  <a:gd name="T16" fmla="*/ 174 w 299"/>
                  <a:gd name="T17" fmla="*/ 425 h 438"/>
                  <a:gd name="T18" fmla="*/ 174 w 299"/>
                  <a:gd name="T19" fmla="*/ 411 h 438"/>
                  <a:gd name="T20" fmla="*/ 174 w 299"/>
                  <a:gd name="T21" fmla="*/ 308 h 438"/>
                  <a:gd name="T22" fmla="*/ 223 w 299"/>
                  <a:gd name="T23" fmla="*/ 335 h 438"/>
                  <a:gd name="T24" fmla="*/ 232 w 299"/>
                  <a:gd name="T25" fmla="*/ 340 h 438"/>
                  <a:gd name="T26" fmla="*/ 241 w 299"/>
                  <a:gd name="T27" fmla="*/ 340 h 438"/>
                  <a:gd name="T28" fmla="*/ 250 w 299"/>
                  <a:gd name="T29" fmla="*/ 335 h 438"/>
                  <a:gd name="T30" fmla="*/ 254 w 299"/>
                  <a:gd name="T31" fmla="*/ 331 h 438"/>
                  <a:gd name="T32" fmla="*/ 254 w 299"/>
                  <a:gd name="T33" fmla="*/ 322 h 438"/>
                  <a:gd name="T34" fmla="*/ 254 w 299"/>
                  <a:gd name="T35" fmla="*/ 317 h 438"/>
                  <a:gd name="T36" fmla="*/ 254 w 299"/>
                  <a:gd name="T37" fmla="*/ 308 h 438"/>
                  <a:gd name="T38" fmla="*/ 245 w 299"/>
                  <a:gd name="T39" fmla="*/ 300 h 438"/>
                  <a:gd name="T40" fmla="*/ 178 w 299"/>
                  <a:gd name="T41" fmla="*/ 264 h 438"/>
                  <a:gd name="T42" fmla="*/ 178 w 299"/>
                  <a:gd name="T43" fmla="*/ 192 h 438"/>
                  <a:gd name="T44" fmla="*/ 263 w 299"/>
                  <a:gd name="T45" fmla="*/ 246 h 438"/>
                  <a:gd name="T46" fmla="*/ 272 w 299"/>
                  <a:gd name="T47" fmla="*/ 250 h 438"/>
                  <a:gd name="T48" fmla="*/ 281 w 299"/>
                  <a:gd name="T49" fmla="*/ 250 h 438"/>
                  <a:gd name="T50" fmla="*/ 290 w 299"/>
                  <a:gd name="T51" fmla="*/ 246 h 438"/>
                  <a:gd name="T52" fmla="*/ 294 w 299"/>
                  <a:gd name="T53" fmla="*/ 241 h 438"/>
                  <a:gd name="T54" fmla="*/ 299 w 299"/>
                  <a:gd name="T55" fmla="*/ 232 h 438"/>
                  <a:gd name="T56" fmla="*/ 299 w 299"/>
                  <a:gd name="T57" fmla="*/ 224 h 438"/>
                  <a:gd name="T58" fmla="*/ 294 w 299"/>
                  <a:gd name="T59" fmla="*/ 215 h 438"/>
                  <a:gd name="T60" fmla="*/ 285 w 299"/>
                  <a:gd name="T61" fmla="*/ 210 h 438"/>
                  <a:gd name="T62" fmla="*/ 178 w 299"/>
                  <a:gd name="T63" fmla="*/ 143 h 438"/>
                  <a:gd name="T64" fmla="*/ 178 w 299"/>
                  <a:gd name="T65" fmla="*/ 0 h 438"/>
                  <a:gd name="T66" fmla="*/ 125 w 299"/>
                  <a:gd name="T67" fmla="*/ 0 h 438"/>
                  <a:gd name="T68" fmla="*/ 125 w 299"/>
                  <a:gd name="T69" fmla="*/ 143 h 438"/>
                  <a:gd name="T70" fmla="*/ 9 w 299"/>
                  <a:gd name="T71" fmla="*/ 210 h 438"/>
                  <a:gd name="T72" fmla="*/ 4 w 299"/>
                  <a:gd name="T73" fmla="*/ 215 h 438"/>
                  <a:gd name="T74" fmla="*/ 0 w 299"/>
                  <a:gd name="T75" fmla="*/ 224 h 438"/>
                  <a:gd name="T76" fmla="*/ 0 w 299"/>
                  <a:gd name="T77" fmla="*/ 232 h 438"/>
                  <a:gd name="T78" fmla="*/ 0 w 299"/>
                  <a:gd name="T79" fmla="*/ 237 h 438"/>
                  <a:gd name="T80" fmla="*/ 4 w 299"/>
                  <a:gd name="T81" fmla="*/ 246 h 438"/>
                  <a:gd name="T82" fmla="*/ 13 w 299"/>
                  <a:gd name="T83" fmla="*/ 250 h 438"/>
                  <a:gd name="T84" fmla="*/ 22 w 299"/>
                  <a:gd name="T85" fmla="*/ 250 h 438"/>
                  <a:gd name="T86" fmla="*/ 31 w 299"/>
                  <a:gd name="T87" fmla="*/ 246 h 438"/>
                  <a:gd name="T88" fmla="*/ 125 w 299"/>
                  <a:gd name="T89" fmla="*/ 197 h 438"/>
                  <a:gd name="T90" fmla="*/ 125 w 299"/>
                  <a:gd name="T91" fmla="*/ 264 h 438"/>
                  <a:gd name="T92" fmla="*/ 53 w 299"/>
                  <a:gd name="T93" fmla="*/ 300 h 438"/>
                  <a:gd name="T94" fmla="*/ 49 w 299"/>
                  <a:gd name="T95" fmla="*/ 304 h 438"/>
                  <a:gd name="T96" fmla="*/ 44 w 299"/>
                  <a:gd name="T97" fmla="*/ 313 h 438"/>
                  <a:gd name="T98" fmla="*/ 44 w 299"/>
                  <a:gd name="T99" fmla="*/ 322 h 438"/>
                  <a:gd name="T100" fmla="*/ 49 w 299"/>
                  <a:gd name="T101" fmla="*/ 326 h 438"/>
                  <a:gd name="T102" fmla="*/ 53 w 299"/>
                  <a:gd name="T103" fmla="*/ 331 h 438"/>
                  <a:gd name="T104" fmla="*/ 62 w 299"/>
                  <a:gd name="T105" fmla="*/ 335 h 438"/>
                  <a:gd name="T106" fmla="*/ 67 w 299"/>
                  <a:gd name="T107" fmla="*/ 335 h 438"/>
                  <a:gd name="T108" fmla="*/ 76 w 299"/>
                  <a:gd name="T109" fmla="*/ 335 h 438"/>
                  <a:gd name="T110" fmla="*/ 125 w 299"/>
                  <a:gd name="T111" fmla="*/ 313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9" h="438">
                    <a:moveTo>
                      <a:pt x="125" y="313"/>
                    </a:moveTo>
                    <a:lnTo>
                      <a:pt x="125" y="411"/>
                    </a:lnTo>
                    <a:lnTo>
                      <a:pt x="129" y="425"/>
                    </a:lnTo>
                    <a:lnTo>
                      <a:pt x="134" y="429"/>
                    </a:lnTo>
                    <a:lnTo>
                      <a:pt x="143" y="434"/>
                    </a:lnTo>
                    <a:lnTo>
                      <a:pt x="147" y="438"/>
                    </a:lnTo>
                    <a:lnTo>
                      <a:pt x="156" y="434"/>
                    </a:lnTo>
                    <a:lnTo>
                      <a:pt x="165" y="429"/>
                    </a:lnTo>
                    <a:lnTo>
                      <a:pt x="174" y="425"/>
                    </a:lnTo>
                    <a:lnTo>
                      <a:pt x="174" y="411"/>
                    </a:lnTo>
                    <a:lnTo>
                      <a:pt x="174" y="308"/>
                    </a:lnTo>
                    <a:lnTo>
                      <a:pt x="223" y="335"/>
                    </a:lnTo>
                    <a:lnTo>
                      <a:pt x="232" y="340"/>
                    </a:lnTo>
                    <a:lnTo>
                      <a:pt x="241" y="340"/>
                    </a:lnTo>
                    <a:lnTo>
                      <a:pt x="250" y="335"/>
                    </a:lnTo>
                    <a:lnTo>
                      <a:pt x="254" y="331"/>
                    </a:lnTo>
                    <a:lnTo>
                      <a:pt x="254" y="322"/>
                    </a:lnTo>
                    <a:lnTo>
                      <a:pt x="254" y="317"/>
                    </a:lnTo>
                    <a:lnTo>
                      <a:pt x="254" y="308"/>
                    </a:lnTo>
                    <a:lnTo>
                      <a:pt x="245" y="300"/>
                    </a:lnTo>
                    <a:lnTo>
                      <a:pt x="178" y="264"/>
                    </a:lnTo>
                    <a:lnTo>
                      <a:pt x="178" y="192"/>
                    </a:lnTo>
                    <a:lnTo>
                      <a:pt x="263" y="246"/>
                    </a:lnTo>
                    <a:lnTo>
                      <a:pt x="272" y="250"/>
                    </a:lnTo>
                    <a:lnTo>
                      <a:pt x="281" y="250"/>
                    </a:lnTo>
                    <a:lnTo>
                      <a:pt x="290" y="246"/>
                    </a:lnTo>
                    <a:lnTo>
                      <a:pt x="294" y="241"/>
                    </a:lnTo>
                    <a:lnTo>
                      <a:pt x="299" y="232"/>
                    </a:lnTo>
                    <a:lnTo>
                      <a:pt x="299" y="224"/>
                    </a:lnTo>
                    <a:lnTo>
                      <a:pt x="294" y="215"/>
                    </a:lnTo>
                    <a:lnTo>
                      <a:pt x="285" y="210"/>
                    </a:lnTo>
                    <a:lnTo>
                      <a:pt x="178" y="143"/>
                    </a:lnTo>
                    <a:lnTo>
                      <a:pt x="178" y="0"/>
                    </a:lnTo>
                    <a:lnTo>
                      <a:pt x="125" y="0"/>
                    </a:lnTo>
                    <a:lnTo>
                      <a:pt x="125" y="143"/>
                    </a:lnTo>
                    <a:lnTo>
                      <a:pt x="9" y="210"/>
                    </a:lnTo>
                    <a:lnTo>
                      <a:pt x="4" y="215"/>
                    </a:lnTo>
                    <a:lnTo>
                      <a:pt x="0" y="224"/>
                    </a:lnTo>
                    <a:lnTo>
                      <a:pt x="0" y="232"/>
                    </a:lnTo>
                    <a:lnTo>
                      <a:pt x="0" y="237"/>
                    </a:lnTo>
                    <a:lnTo>
                      <a:pt x="4" y="246"/>
                    </a:lnTo>
                    <a:lnTo>
                      <a:pt x="13" y="250"/>
                    </a:lnTo>
                    <a:lnTo>
                      <a:pt x="22" y="250"/>
                    </a:lnTo>
                    <a:lnTo>
                      <a:pt x="31" y="246"/>
                    </a:lnTo>
                    <a:lnTo>
                      <a:pt x="125" y="197"/>
                    </a:lnTo>
                    <a:lnTo>
                      <a:pt x="125" y="264"/>
                    </a:lnTo>
                    <a:lnTo>
                      <a:pt x="53" y="300"/>
                    </a:lnTo>
                    <a:lnTo>
                      <a:pt x="49" y="304"/>
                    </a:lnTo>
                    <a:lnTo>
                      <a:pt x="44" y="313"/>
                    </a:lnTo>
                    <a:lnTo>
                      <a:pt x="44" y="322"/>
                    </a:lnTo>
                    <a:lnTo>
                      <a:pt x="49" y="326"/>
                    </a:lnTo>
                    <a:lnTo>
                      <a:pt x="53" y="331"/>
                    </a:lnTo>
                    <a:lnTo>
                      <a:pt x="62" y="335"/>
                    </a:lnTo>
                    <a:lnTo>
                      <a:pt x="67" y="335"/>
                    </a:lnTo>
                    <a:lnTo>
                      <a:pt x="76" y="335"/>
                    </a:lnTo>
                    <a:lnTo>
                      <a:pt x="125" y="313"/>
                    </a:lnTo>
                    <a:close/>
                  </a:path>
                </a:pathLst>
              </a:custGeom>
              <a:gradFill rotWithShape="1">
                <a:gsLst>
                  <a:gs pos="0">
                    <a:schemeClr val="folHlink">
                      <a:gamma/>
                      <a:tint val="21176"/>
                      <a:invGamma/>
                    </a:schemeClr>
                  </a:gs>
                  <a:gs pos="100000">
                    <a:schemeClr val="fo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57" name="Freeform 69"/>
              <p:cNvSpPr>
                <a:spLocks/>
              </p:cNvSpPr>
              <p:nvPr/>
            </p:nvSpPr>
            <p:spPr bwMode="auto">
              <a:xfrm>
                <a:off x="1348" y="626"/>
                <a:ext cx="393" cy="272"/>
              </a:xfrm>
              <a:custGeom>
                <a:avLst/>
                <a:gdLst>
                  <a:gd name="T0" fmla="*/ 272 w 393"/>
                  <a:gd name="T1" fmla="*/ 201 h 272"/>
                  <a:gd name="T2" fmla="*/ 357 w 393"/>
                  <a:gd name="T3" fmla="*/ 250 h 272"/>
                  <a:gd name="T4" fmla="*/ 366 w 393"/>
                  <a:gd name="T5" fmla="*/ 254 h 272"/>
                  <a:gd name="T6" fmla="*/ 375 w 393"/>
                  <a:gd name="T7" fmla="*/ 254 h 272"/>
                  <a:gd name="T8" fmla="*/ 384 w 393"/>
                  <a:gd name="T9" fmla="*/ 250 h 272"/>
                  <a:gd name="T10" fmla="*/ 388 w 393"/>
                  <a:gd name="T11" fmla="*/ 241 h 272"/>
                  <a:gd name="T12" fmla="*/ 393 w 393"/>
                  <a:gd name="T13" fmla="*/ 232 h 272"/>
                  <a:gd name="T14" fmla="*/ 393 w 393"/>
                  <a:gd name="T15" fmla="*/ 223 h 272"/>
                  <a:gd name="T16" fmla="*/ 388 w 393"/>
                  <a:gd name="T17" fmla="*/ 214 h 272"/>
                  <a:gd name="T18" fmla="*/ 384 w 393"/>
                  <a:gd name="T19" fmla="*/ 210 h 272"/>
                  <a:gd name="T20" fmla="*/ 295 w 393"/>
                  <a:gd name="T21" fmla="*/ 156 h 272"/>
                  <a:gd name="T22" fmla="*/ 339 w 393"/>
                  <a:gd name="T23" fmla="*/ 129 h 272"/>
                  <a:gd name="T24" fmla="*/ 348 w 393"/>
                  <a:gd name="T25" fmla="*/ 125 h 272"/>
                  <a:gd name="T26" fmla="*/ 353 w 393"/>
                  <a:gd name="T27" fmla="*/ 116 h 272"/>
                  <a:gd name="T28" fmla="*/ 353 w 393"/>
                  <a:gd name="T29" fmla="*/ 107 h 272"/>
                  <a:gd name="T30" fmla="*/ 353 w 393"/>
                  <a:gd name="T31" fmla="*/ 98 h 272"/>
                  <a:gd name="T32" fmla="*/ 344 w 393"/>
                  <a:gd name="T33" fmla="*/ 94 h 272"/>
                  <a:gd name="T34" fmla="*/ 339 w 393"/>
                  <a:gd name="T35" fmla="*/ 89 h 272"/>
                  <a:gd name="T36" fmla="*/ 330 w 393"/>
                  <a:gd name="T37" fmla="*/ 89 h 272"/>
                  <a:gd name="T38" fmla="*/ 321 w 393"/>
                  <a:gd name="T39" fmla="*/ 89 h 272"/>
                  <a:gd name="T40" fmla="*/ 254 w 393"/>
                  <a:gd name="T41" fmla="*/ 129 h 272"/>
                  <a:gd name="T42" fmla="*/ 196 w 393"/>
                  <a:gd name="T43" fmla="*/ 94 h 272"/>
                  <a:gd name="T44" fmla="*/ 281 w 393"/>
                  <a:gd name="T45" fmla="*/ 49 h 272"/>
                  <a:gd name="T46" fmla="*/ 290 w 393"/>
                  <a:gd name="T47" fmla="*/ 40 h 272"/>
                  <a:gd name="T48" fmla="*/ 295 w 393"/>
                  <a:gd name="T49" fmla="*/ 31 h 272"/>
                  <a:gd name="T50" fmla="*/ 295 w 393"/>
                  <a:gd name="T51" fmla="*/ 26 h 272"/>
                  <a:gd name="T52" fmla="*/ 295 w 393"/>
                  <a:gd name="T53" fmla="*/ 18 h 272"/>
                  <a:gd name="T54" fmla="*/ 290 w 393"/>
                  <a:gd name="T55" fmla="*/ 9 h 272"/>
                  <a:gd name="T56" fmla="*/ 281 w 393"/>
                  <a:gd name="T57" fmla="*/ 4 h 272"/>
                  <a:gd name="T58" fmla="*/ 272 w 393"/>
                  <a:gd name="T59" fmla="*/ 4 h 272"/>
                  <a:gd name="T60" fmla="*/ 263 w 393"/>
                  <a:gd name="T61" fmla="*/ 9 h 272"/>
                  <a:gd name="T62" fmla="*/ 152 w 393"/>
                  <a:gd name="T63" fmla="*/ 71 h 272"/>
                  <a:gd name="T64" fmla="*/ 27 w 393"/>
                  <a:gd name="T65" fmla="*/ 0 h 272"/>
                  <a:gd name="T66" fmla="*/ 0 w 393"/>
                  <a:gd name="T67" fmla="*/ 44 h 272"/>
                  <a:gd name="T68" fmla="*/ 125 w 393"/>
                  <a:gd name="T69" fmla="*/ 116 h 272"/>
                  <a:gd name="T70" fmla="*/ 125 w 393"/>
                  <a:gd name="T71" fmla="*/ 250 h 272"/>
                  <a:gd name="T72" fmla="*/ 125 w 393"/>
                  <a:gd name="T73" fmla="*/ 259 h 272"/>
                  <a:gd name="T74" fmla="*/ 129 w 393"/>
                  <a:gd name="T75" fmla="*/ 263 h 272"/>
                  <a:gd name="T76" fmla="*/ 138 w 393"/>
                  <a:gd name="T77" fmla="*/ 268 h 272"/>
                  <a:gd name="T78" fmla="*/ 143 w 393"/>
                  <a:gd name="T79" fmla="*/ 272 h 272"/>
                  <a:gd name="T80" fmla="*/ 152 w 393"/>
                  <a:gd name="T81" fmla="*/ 272 h 272"/>
                  <a:gd name="T82" fmla="*/ 161 w 393"/>
                  <a:gd name="T83" fmla="*/ 268 h 272"/>
                  <a:gd name="T84" fmla="*/ 165 w 393"/>
                  <a:gd name="T85" fmla="*/ 259 h 272"/>
                  <a:gd name="T86" fmla="*/ 165 w 393"/>
                  <a:gd name="T87" fmla="*/ 250 h 272"/>
                  <a:gd name="T88" fmla="*/ 170 w 393"/>
                  <a:gd name="T89" fmla="*/ 143 h 272"/>
                  <a:gd name="T90" fmla="*/ 228 w 393"/>
                  <a:gd name="T91" fmla="*/ 178 h 272"/>
                  <a:gd name="T92" fmla="*/ 223 w 393"/>
                  <a:gd name="T93" fmla="*/ 254 h 272"/>
                  <a:gd name="T94" fmla="*/ 228 w 393"/>
                  <a:gd name="T95" fmla="*/ 263 h 272"/>
                  <a:gd name="T96" fmla="*/ 232 w 393"/>
                  <a:gd name="T97" fmla="*/ 268 h 272"/>
                  <a:gd name="T98" fmla="*/ 237 w 393"/>
                  <a:gd name="T99" fmla="*/ 272 h 272"/>
                  <a:gd name="T100" fmla="*/ 245 w 393"/>
                  <a:gd name="T101" fmla="*/ 272 h 272"/>
                  <a:gd name="T102" fmla="*/ 254 w 393"/>
                  <a:gd name="T103" fmla="*/ 272 h 272"/>
                  <a:gd name="T104" fmla="*/ 259 w 393"/>
                  <a:gd name="T105" fmla="*/ 268 h 272"/>
                  <a:gd name="T106" fmla="*/ 263 w 393"/>
                  <a:gd name="T107" fmla="*/ 263 h 272"/>
                  <a:gd name="T108" fmla="*/ 268 w 393"/>
                  <a:gd name="T109" fmla="*/ 254 h 272"/>
                  <a:gd name="T110" fmla="*/ 272 w 393"/>
                  <a:gd name="T111" fmla="*/ 201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2">
                    <a:moveTo>
                      <a:pt x="272" y="201"/>
                    </a:moveTo>
                    <a:lnTo>
                      <a:pt x="357" y="250"/>
                    </a:lnTo>
                    <a:lnTo>
                      <a:pt x="366" y="254"/>
                    </a:lnTo>
                    <a:lnTo>
                      <a:pt x="375" y="254"/>
                    </a:lnTo>
                    <a:lnTo>
                      <a:pt x="384" y="250"/>
                    </a:lnTo>
                    <a:lnTo>
                      <a:pt x="388" y="241"/>
                    </a:lnTo>
                    <a:lnTo>
                      <a:pt x="393" y="232"/>
                    </a:lnTo>
                    <a:lnTo>
                      <a:pt x="393" y="223"/>
                    </a:lnTo>
                    <a:lnTo>
                      <a:pt x="388" y="214"/>
                    </a:lnTo>
                    <a:lnTo>
                      <a:pt x="384" y="210"/>
                    </a:lnTo>
                    <a:lnTo>
                      <a:pt x="295" y="156"/>
                    </a:lnTo>
                    <a:lnTo>
                      <a:pt x="339" y="129"/>
                    </a:lnTo>
                    <a:lnTo>
                      <a:pt x="348" y="125"/>
                    </a:lnTo>
                    <a:lnTo>
                      <a:pt x="353" y="116"/>
                    </a:lnTo>
                    <a:lnTo>
                      <a:pt x="353" y="107"/>
                    </a:lnTo>
                    <a:lnTo>
                      <a:pt x="353" y="98"/>
                    </a:lnTo>
                    <a:lnTo>
                      <a:pt x="344" y="94"/>
                    </a:lnTo>
                    <a:lnTo>
                      <a:pt x="339" y="89"/>
                    </a:lnTo>
                    <a:lnTo>
                      <a:pt x="330" y="89"/>
                    </a:lnTo>
                    <a:lnTo>
                      <a:pt x="321" y="89"/>
                    </a:lnTo>
                    <a:lnTo>
                      <a:pt x="254" y="129"/>
                    </a:lnTo>
                    <a:lnTo>
                      <a:pt x="196" y="94"/>
                    </a:lnTo>
                    <a:lnTo>
                      <a:pt x="281" y="49"/>
                    </a:lnTo>
                    <a:lnTo>
                      <a:pt x="290" y="40"/>
                    </a:lnTo>
                    <a:lnTo>
                      <a:pt x="295" y="31"/>
                    </a:lnTo>
                    <a:lnTo>
                      <a:pt x="295" y="26"/>
                    </a:lnTo>
                    <a:lnTo>
                      <a:pt x="295" y="18"/>
                    </a:lnTo>
                    <a:lnTo>
                      <a:pt x="290" y="9"/>
                    </a:lnTo>
                    <a:lnTo>
                      <a:pt x="281" y="4"/>
                    </a:lnTo>
                    <a:lnTo>
                      <a:pt x="272" y="4"/>
                    </a:lnTo>
                    <a:lnTo>
                      <a:pt x="263" y="9"/>
                    </a:lnTo>
                    <a:lnTo>
                      <a:pt x="152" y="71"/>
                    </a:lnTo>
                    <a:lnTo>
                      <a:pt x="27" y="0"/>
                    </a:lnTo>
                    <a:lnTo>
                      <a:pt x="0" y="44"/>
                    </a:lnTo>
                    <a:lnTo>
                      <a:pt x="125" y="116"/>
                    </a:lnTo>
                    <a:lnTo>
                      <a:pt x="125" y="250"/>
                    </a:lnTo>
                    <a:lnTo>
                      <a:pt x="125" y="259"/>
                    </a:lnTo>
                    <a:lnTo>
                      <a:pt x="129" y="263"/>
                    </a:lnTo>
                    <a:lnTo>
                      <a:pt x="138" y="268"/>
                    </a:lnTo>
                    <a:lnTo>
                      <a:pt x="143" y="272"/>
                    </a:lnTo>
                    <a:lnTo>
                      <a:pt x="152" y="272"/>
                    </a:lnTo>
                    <a:lnTo>
                      <a:pt x="161" y="268"/>
                    </a:lnTo>
                    <a:lnTo>
                      <a:pt x="165" y="259"/>
                    </a:lnTo>
                    <a:lnTo>
                      <a:pt x="165" y="250"/>
                    </a:lnTo>
                    <a:lnTo>
                      <a:pt x="170" y="143"/>
                    </a:lnTo>
                    <a:lnTo>
                      <a:pt x="228" y="178"/>
                    </a:lnTo>
                    <a:lnTo>
                      <a:pt x="223" y="254"/>
                    </a:lnTo>
                    <a:lnTo>
                      <a:pt x="228" y="263"/>
                    </a:lnTo>
                    <a:lnTo>
                      <a:pt x="232" y="268"/>
                    </a:lnTo>
                    <a:lnTo>
                      <a:pt x="237" y="272"/>
                    </a:lnTo>
                    <a:lnTo>
                      <a:pt x="245" y="272"/>
                    </a:lnTo>
                    <a:lnTo>
                      <a:pt x="254" y="272"/>
                    </a:lnTo>
                    <a:lnTo>
                      <a:pt x="259" y="268"/>
                    </a:lnTo>
                    <a:lnTo>
                      <a:pt x="263" y="263"/>
                    </a:lnTo>
                    <a:lnTo>
                      <a:pt x="268" y="254"/>
                    </a:lnTo>
                    <a:lnTo>
                      <a:pt x="272" y="201"/>
                    </a:lnTo>
                    <a:close/>
                  </a:path>
                </a:pathLst>
              </a:custGeom>
              <a:gradFill rotWithShape="1">
                <a:gsLst>
                  <a:gs pos="0">
                    <a:schemeClr val="folHlink">
                      <a:gamma/>
                      <a:tint val="21176"/>
                      <a:invGamma/>
                    </a:schemeClr>
                  </a:gs>
                  <a:gs pos="100000">
                    <a:schemeClr val="fo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58" name="Freeform 70"/>
              <p:cNvSpPr>
                <a:spLocks/>
              </p:cNvSpPr>
              <p:nvPr/>
            </p:nvSpPr>
            <p:spPr bwMode="auto">
              <a:xfrm>
                <a:off x="1348" y="393"/>
                <a:ext cx="393" cy="277"/>
              </a:xfrm>
              <a:custGeom>
                <a:avLst/>
                <a:gdLst>
                  <a:gd name="T0" fmla="*/ 295 w 393"/>
                  <a:gd name="T1" fmla="*/ 121 h 277"/>
                  <a:gd name="T2" fmla="*/ 384 w 393"/>
                  <a:gd name="T3" fmla="*/ 72 h 277"/>
                  <a:gd name="T4" fmla="*/ 393 w 393"/>
                  <a:gd name="T5" fmla="*/ 63 h 277"/>
                  <a:gd name="T6" fmla="*/ 393 w 393"/>
                  <a:gd name="T7" fmla="*/ 54 h 277"/>
                  <a:gd name="T8" fmla="*/ 393 w 393"/>
                  <a:gd name="T9" fmla="*/ 49 h 277"/>
                  <a:gd name="T10" fmla="*/ 393 w 393"/>
                  <a:gd name="T11" fmla="*/ 40 h 277"/>
                  <a:gd name="T12" fmla="*/ 384 w 393"/>
                  <a:gd name="T13" fmla="*/ 31 h 277"/>
                  <a:gd name="T14" fmla="*/ 379 w 393"/>
                  <a:gd name="T15" fmla="*/ 27 h 277"/>
                  <a:gd name="T16" fmla="*/ 370 w 393"/>
                  <a:gd name="T17" fmla="*/ 27 h 277"/>
                  <a:gd name="T18" fmla="*/ 357 w 393"/>
                  <a:gd name="T19" fmla="*/ 27 h 277"/>
                  <a:gd name="T20" fmla="*/ 268 w 393"/>
                  <a:gd name="T21" fmla="*/ 81 h 277"/>
                  <a:gd name="T22" fmla="*/ 268 w 393"/>
                  <a:gd name="T23" fmla="*/ 27 h 277"/>
                  <a:gd name="T24" fmla="*/ 268 w 393"/>
                  <a:gd name="T25" fmla="*/ 14 h 277"/>
                  <a:gd name="T26" fmla="*/ 263 w 393"/>
                  <a:gd name="T27" fmla="*/ 9 h 277"/>
                  <a:gd name="T28" fmla="*/ 254 w 393"/>
                  <a:gd name="T29" fmla="*/ 5 h 277"/>
                  <a:gd name="T30" fmla="*/ 250 w 393"/>
                  <a:gd name="T31" fmla="*/ 0 h 277"/>
                  <a:gd name="T32" fmla="*/ 241 w 393"/>
                  <a:gd name="T33" fmla="*/ 5 h 277"/>
                  <a:gd name="T34" fmla="*/ 232 w 393"/>
                  <a:gd name="T35" fmla="*/ 5 h 277"/>
                  <a:gd name="T36" fmla="*/ 228 w 393"/>
                  <a:gd name="T37" fmla="*/ 14 h 277"/>
                  <a:gd name="T38" fmla="*/ 228 w 393"/>
                  <a:gd name="T39" fmla="*/ 23 h 277"/>
                  <a:gd name="T40" fmla="*/ 228 w 393"/>
                  <a:gd name="T41" fmla="*/ 99 h 277"/>
                  <a:gd name="T42" fmla="*/ 170 w 393"/>
                  <a:gd name="T43" fmla="*/ 134 h 277"/>
                  <a:gd name="T44" fmla="*/ 170 w 393"/>
                  <a:gd name="T45" fmla="*/ 36 h 277"/>
                  <a:gd name="T46" fmla="*/ 170 w 393"/>
                  <a:gd name="T47" fmla="*/ 27 h 277"/>
                  <a:gd name="T48" fmla="*/ 165 w 393"/>
                  <a:gd name="T49" fmla="*/ 18 h 277"/>
                  <a:gd name="T50" fmla="*/ 156 w 393"/>
                  <a:gd name="T51" fmla="*/ 14 h 277"/>
                  <a:gd name="T52" fmla="*/ 147 w 393"/>
                  <a:gd name="T53" fmla="*/ 9 h 277"/>
                  <a:gd name="T54" fmla="*/ 138 w 393"/>
                  <a:gd name="T55" fmla="*/ 9 h 277"/>
                  <a:gd name="T56" fmla="*/ 134 w 393"/>
                  <a:gd name="T57" fmla="*/ 14 h 277"/>
                  <a:gd name="T58" fmla="*/ 129 w 393"/>
                  <a:gd name="T59" fmla="*/ 23 h 277"/>
                  <a:gd name="T60" fmla="*/ 125 w 393"/>
                  <a:gd name="T61" fmla="*/ 31 h 277"/>
                  <a:gd name="T62" fmla="*/ 125 w 393"/>
                  <a:gd name="T63" fmla="*/ 161 h 277"/>
                  <a:gd name="T64" fmla="*/ 0 w 393"/>
                  <a:gd name="T65" fmla="*/ 233 h 277"/>
                  <a:gd name="T66" fmla="*/ 27 w 393"/>
                  <a:gd name="T67" fmla="*/ 277 h 277"/>
                  <a:gd name="T68" fmla="*/ 152 w 393"/>
                  <a:gd name="T69" fmla="*/ 206 h 277"/>
                  <a:gd name="T70" fmla="*/ 268 w 393"/>
                  <a:gd name="T71" fmla="*/ 273 h 277"/>
                  <a:gd name="T72" fmla="*/ 272 w 393"/>
                  <a:gd name="T73" fmla="*/ 277 h 277"/>
                  <a:gd name="T74" fmla="*/ 281 w 393"/>
                  <a:gd name="T75" fmla="*/ 277 h 277"/>
                  <a:gd name="T76" fmla="*/ 290 w 393"/>
                  <a:gd name="T77" fmla="*/ 273 h 277"/>
                  <a:gd name="T78" fmla="*/ 295 w 393"/>
                  <a:gd name="T79" fmla="*/ 268 h 277"/>
                  <a:gd name="T80" fmla="*/ 299 w 393"/>
                  <a:gd name="T81" fmla="*/ 259 h 277"/>
                  <a:gd name="T82" fmla="*/ 299 w 393"/>
                  <a:gd name="T83" fmla="*/ 251 h 277"/>
                  <a:gd name="T84" fmla="*/ 295 w 393"/>
                  <a:gd name="T85" fmla="*/ 242 h 277"/>
                  <a:gd name="T86" fmla="*/ 286 w 393"/>
                  <a:gd name="T87" fmla="*/ 237 h 277"/>
                  <a:gd name="T88" fmla="*/ 196 w 393"/>
                  <a:gd name="T89" fmla="*/ 179 h 277"/>
                  <a:gd name="T90" fmla="*/ 254 w 393"/>
                  <a:gd name="T91" fmla="*/ 148 h 277"/>
                  <a:gd name="T92" fmla="*/ 321 w 393"/>
                  <a:gd name="T93" fmla="*/ 188 h 277"/>
                  <a:gd name="T94" fmla="*/ 330 w 393"/>
                  <a:gd name="T95" fmla="*/ 192 h 277"/>
                  <a:gd name="T96" fmla="*/ 335 w 393"/>
                  <a:gd name="T97" fmla="*/ 192 h 277"/>
                  <a:gd name="T98" fmla="*/ 344 w 393"/>
                  <a:gd name="T99" fmla="*/ 188 h 277"/>
                  <a:gd name="T100" fmla="*/ 348 w 393"/>
                  <a:gd name="T101" fmla="*/ 179 h 277"/>
                  <a:gd name="T102" fmla="*/ 348 w 393"/>
                  <a:gd name="T103" fmla="*/ 175 h 277"/>
                  <a:gd name="T104" fmla="*/ 348 w 393"/>
                  <a:gd name="T105" fmla="*/ 166 h 277"/>
                  <a:gd name="T106" fmla="*/ 348 w 393"/>
                  <a:gd name="T107" fmla="*/ 157 h 277"/>
                  <a:gd name="T108" fmla="*/ 339 w 393"/>
                  <a:gd name="T109" fmla="*/ 152 h 277"/>
                  <a:gd name="T110" fmla="*/ 295 w 393"/>
                  <a:gd name="T111" fmla="*/ 121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7">
                    <a:moveTo>
                      <a:pt x="295" y="121"/>
                    </a:moveTo>
                    <a:lnTo>
                      <a:pt x="384" y="72"/>
                    </a:lnTo>
                    <a:lnTo>
                      <a:pt x="393" y="63"/>
                    </a:lnTo>
                    <a:lnTo>
                      <a:pt x="393" y="54"/>
                    </a:lnTo>
                    <a:lnTo>
                      <a:pt x="393" y="49"/>
                    </a:lnTo>
                    <a:lnTo>
                      <a:pt x="393" y="40"/>
                    </a:lnTo>
                    <a:lnTo>
                      <a:pt x="384" y="31"/>
                    </a:lnTo>
                    <a:lnTo>
                      <a:pt x="379" y="27"/>
                    </a:lnTo>
                    <a:lnTo>
                      <a:pt x="370" y="27"/>
                    </a:lnTo>
                    <a:lnTo>
                      <a:pt x="357" y="27"/>
                    </a:lnTo>
                    <a:lnTo>
                      <a:pt x="268" y="81"/>
                    </a:lnTo>
                    <a:lnTo>
                      <a:pt x="268" y="27"/>
                    </a:lnTo>
                    <a:lnTo>
                      <a:pt x="268" y="14"/>
                    </a:lnTo>
                    <a:lnTo>
                      <a:pt x="263" y="9"/>
                    </a:lnTo>
                    <a:lnTo>
                      <a:pt x="254" y="5"/>
                    </a:lnTo>
                    <a:lnTo>
                      <a:pt x="250" y="0"/>
                    </a:lnTo>
                    <a:lnTo>
                      <a:pt x="241" y="5"/>
                    </a:lnTo>
                    <a:lnTo>
                      <a:pt x="232" y="5"/>
                    </a:lnTo>
                    <a:lnTo>
                      <a:pt x="228" y="14"/>
                    </a:lnTo>
                    <a:lnTo>
                      <a:pt x="228" y="23"/>
                    </a:lnTo>
                    <a:lnTo>
                      <a:pt x="228" y="99"/>
                    </a:lnTo>
                    <a:lnTo>
                      <a:pt x="170" y="134"/>
                    </a:lnTo>
                    <a:lnTo>
                      <a:pt x="170" y="36"/>
                    </a:lnTo>
                    <a:lnTo>
                      <a:pt x="170" y="27"/>
                    </a:lnTo>
                    <a:lnTo>
                      <a:pt x="165" y="18"/>
                    </a:lnTo>
                    <a:lnTo>
                      <a:pt x="156" y="14"/>
                    </a:lnTo>
                    <a:lnTo>
                      <a:pt x="147" y="9"/>
                    </a:lnTo>
                    <a:lnTo>
                      <a:pt x="138" y="9"/>
                    </a:lnTo>
                    <a:lnTo>
                      <a:pt x="134" y="14"/>
                    </a:lnTo>
                    <a:lnTo>
                      <a:pt x="129" y="23"/>
                    </a:lnTo>
                    <a:lnTo>
                      <a:pt x="125" y="31"/>
                    </a:lnTo>
                    <a:lnTo>
                      <a:pt x="125" y="161"/>
                    </a:lnTo>
                    <a:lnTo>
                      <a:pt x="0" y="233"/>
                    </a:lnTo>
                    <a:lnTo>
                      <a:pt x="27" y="277"/>
                    </a:lnTo>
                    <a:lnTo>
                      <a:pt x="152" y="206"/>
                    </a:lnTo>
                    <a:lnTo>
                      <a:pt x="268" y="273"/>
                    </a:lnTo>
                    <a:lnTo>
                      <a:pt x="272" y="277"/>
                    </a:lnTo>
                    <a:lnTo>
                      <a:pt x="281" y="277"/>
                    </a:lnTo>
                    <a:lnTo>
                      <a:pt x="290" y="273"/>
                    </a:lnTo>
                    <a:lnTo>
                      <a:pt x="295" y="268"/>
                    </a:lnTo>
                    <a:lnTo>
                      <a:pt x="299" y="259"/>
                    </a:lnTo>
                    <a:lnTo>
                      <a:pt x="299" y="251"/>
                    </a:lnTo>
                    <a:lnTo>
                      <a:pt x="295" y="242"/>
                    </a:lnTo>
                    <a:lnTo>
                      <a:pt x="286" y="237"/>
                    </a:lnTo>
                    <a:lnTo>
                      <a:pt x="196" y="179"/>
                    </a:lnTo>
                    <a:lnTo>
                      <a:pt x="254" y="148"/>
                    </a:lnTo>
                    <a:lnTo>
                      <a:pt x="321" y="188"/>
                    </a:lnTo>
                    <a:lnTo>
                      <a:pt x="330" y="192"/>
                    </a:lnTo>
                    <a:lnTo>
                      <a:pt x="335" y="192"/>
                    </a:lnTo>
                    <a:lnTo>
                      <a:pt x="344" y="188"/>
                    </a:lnTo>
                    <a:lnTo>
                      <a:pt x="348" y="179"/>
                    </a:lnTo>
                    <a:lnTo>
                      <a:pt x="348" y="175"/>
                    </a:lnTo>
                    <a:lnTo>
                      <a:pt x="348" y="166"/>
                    </a:lnTo>
                    <a:lnTo>
                      <a:pt x="348" y="157"/>
                    </a:lnTo>
                    <a:lnTo>
                      <a:pt x="339" y="152"/>
                    </a:lnTo>
                    <a:lnTo>
                      <a:pt x="295" y="121"/>
                    </a:lnTo>
                    <a:close/>
                  </a:path>
                </a:pathLst>
              </a:custGeom>
              <a:gradFill rotWithShape="1">
                <a:gsLst>
                  <a:gs pos="0">
                    <a:schemeClr val="folHlink">
                      <a:gamma/>
                      <a:tint val="21176"/>
                      <a:invGamma/>
                    </a:schemeClr>
                  </a:gs>
                  <a:gs pos="100000">
                    <a:schemeClr val="fo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59" name="Freeform 71"/>
              <p:cNvSpPr>
                <a:spLocks/>
              </p:cNvSpPr>
              <p:nvPr/>
            </p:nvSpPr>
            <p:spPr bwMode="auto">
              <a:xfrm>
                <a:off x="1232" y="536"/>
                <a:ext cx="263" cy="228"/>
              </a:xfrm>
              <a:custGeom>
                <a:avLst/>
                <a:gdLst>
                  <a:gd name="T0" fmla="*/ 0 w 263"/>
                  <a:gd name="T1" fmla="*/ 116 h 228"/>
                  <a:gd name="T2" fmla="*/ 49 w 263"/>
                  <a:gd name="T3" fmla="*/ 67 h 228"/>
                  <a:gd name="T4" fmla="*/ 67 w 263"/>
                  <a:gd name="T5" fmla="*/ 0 h 228"/>
                  <a:gd name="T6" fmla="*/ 134 w 263"/>
                  <a:gd name="T7" fmla="*/ 23 h 228"/>
                  <a:gd name="T8" fmla="*/ 201 w 263"/>
                  <a:gd name="T9" fmla="*/ 0 h 228"/>
                  <a:gd name="T10" fmla="*/ 214 w 263"/>
                  <a:gd name="T11" fmla="*/ 67 h 228"/>
                  <a:gd name="T12" fmla="*/ 263 w 263"/>
                  <a:gd name="T13" fmla="*/ 116 h 228"/>
                  <a:gd name="T14" fmla="*/ 214 w 263"/>
                  <a:gd name="T15" fmla="*/ 161 h 228"/>
                  <a:gd name="T16" fmla="*/ 201 w 263"/>
                  <a:gd name="T17" fmla="*/ 228 h 228"/>
                  <a:gd name="T18" fmla="*/ 134 w 263"/>
                  <a:gd name="T19" fmla="*/ 210 h 228"/>
                  <a:gd name="T20" fmla="*/ 67 w 263"/>
                  <a:gd name="T21" fmla="*/ 228 h 228"/>
                  <a:gd name="T22" fmla="*/ 49 w 263"/>
                  <a:gd name="T23" fmla="*/ 161 h 228"/>
                  <a:gd name="T24" fmla="*/ 0 w 263"/>
                  <a:gd name="T25" fmla="*/ 116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3" h="228">
                    <a:moveTo>
                      <a:pt x="0" y="116"/>
                    </a:moveTo>
                    <a:lnTo>
                      <a:pt x="49" y="67"/>
                    </a:lnTo>
                    <a:lnTo>
                      <a:pt x="67" y="0"/>
                    </a:lnTo>
                    <a:lnTo>
                      <a:pt x="134" y="23"/>
                    </a:lnTo>
                    <a:lnTo>
                      <a:pt x="201" y="0"/>
                    </a:lnTo>
                    <a:lnTo>
                      <a:pt x="214" y="67"/>
                    </a:lnTo>
                    <a:lnTo>
                      <a:pt x="263" y="116"/>
                    </a:lnTo>
                    <a:lnTo>
                      <a:pt x="214" y="161"/>
                    </a:lnTo>
                    <a:lnTo>
                      <a:pt x="201" y="228"/>
                    </a:lnTo>
                    <a:lnTo>
                      <a:pt x="134" y="210"/>
                    </a:lnTo>
                    <a:lnTo>
                      <a:pt x="67" y="228"/>
                    </a:lnTo>
                    <a:lnTo>
                      <a:pt x="49" y="161"/>
                    </a:lnTo>
                    <a:lnTo>
                      <a:pt x="0" y="116"/>
                    </a:lnTo>
                    <a:close/>
                  </a:path>
                </a:pathLst>
              </a:custGeom>
              <a:gradFill rotWithShape="1">
                <a:gsLst>
                  <a:gs pos="0">
                    <a:schemeClr val="folHlink">
                      <a:gamma/>
                      <a:tint val="21176"/>
                      <a:invGamma/>
                    </a:schemeClr>
                  </a:gs>
                  <a:gs pos="100000">
                    <a:schemeClr val="fo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52" name="Line 73"/>
            <p:cNvSpPr>
              <a:spLocks noChangeShapeType="1"/>
            </p:cNvSpPr>
            <p:nvPr/>
          </p:nvSpPr>
          <p:spPr bwMode="auto">
            <a:xfrm>
              <a:off x="1776" y="1584"/>
              <a:ext cx="2064" cy="0"/>
            </a:xfrm>
            <a:prstGeom prst="line">
              <a:avLst/>
            </a:prstGeom>
            <a:no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spTree>
    <p:extLst>
      <p:ext uri="{BB962C8B-B14F-4D97-AF65-F5344CB8AC3E}">
        <p14:creationId xmlns:p14="http://schemas.microsoft.com/office/powerpoint/2010/main" val="1282705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3600" dirty="0"/>
              <a:t>Framework Nedir?</a:t>
            </a:r>
            <a:endParaRPr lang="tr-TR" sz="3600" b="1" dirty="0"/>
          </a:p>
        </p:txBody>
      </p:sp>
      <p:sp>
        <p:nvSpPr>
          <p:cNvPr id="61" name="Text Box 12"/>
          <p:cNvSpPr txBox="1">
            <a:spLocks noChangeArrowheads="1"/>
          </p:cNvSpPr>
          <p:nvPr/>
        </p:nvSpPr>
        <p:spPr bwMode="auto">
          <a:xfrm>
            <a:off x="609600" y="1491630"/>
            <a:ext cx="81534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tr-TR" sz="2000" b="1" dirty="0">
                <a:solidFill>
                  <a:srgbClr val="FF0000"/>
                </a:solidFill>
              </a:rPr>
              <a:t>Framework, </a:t>
            </a:r>
            <a:r>
              <a:rPr lang="tr-TR" sz="2000" dirty="0"/>
              <a:t>yazılımın iskeletini oluşturan, fonksiyon ve sınıflardan oluşan geniş çaplı bir kütüphaneye sahip uygulama çatısıdır. Framework proje sürecini hızlandırır, düzenli ve temiz kod yazımını kolaylaştırır ve yazılıma belli bir standart kazandırır. Piyasada bulunan çoğu </a:t>
            </a:r>
            <a:r>
              <a:rPr lang="tr-TR" sz="2000" dirty="0" err="1"/>
              <a:t>framework</a:t>
            </a:r>
            <a:r>
              <a:rPr lang="tr-TR" sz="2000" dirty="0"/>
              <a:t> kendi içinde </a:t>
            </a:r>
            <a:r>
              <a:rPr lang="tr-TR" sz="2000" b="1" dirty="0"/>
              <a:t>MVC</a:t>
            </a:r>
            <a:r>
              <a:rPr lang="tr-TR" sz="2000" dirty="0"/>
              <a:t> </a:t>
            </a:r>
          </a:p>
          <a:p>
            <a:pPr algn="just"/>
            <a:r>
              <a:rPr lang="tr-TR" sz="2000" dirty="0"/>
              <a:t>tasarım desenini barındırır. Ancak bu </a:t>
            </a:r>
            <a:r>
              <a:rPr lang="tr-TR" sz="2000" b="1" dirty="0"/>
              <a:t>MVC</a:t>
            </a:r>
            <a:r>
              <a:rPr lang="tr-TR" sz="2000" dirty="0"/>
              <a:t> ile </a:t>
            </a:r>
            <a:r>
              <a:rPr lang="tr-TR" sz="2000" b="1" dirty="0" err="1"/>
              <a:t>FRAMEWORK</a:t>
            </a:r>
            <a:r>
              <a:rPr lang="tr-TR" sz="2000" dirty="0" err="1"/>
              <a:t>'ün</a:t>
            </a:r>
            <a:r>
              <a:rPr lang="tr-TR" sz="2000" dirty="0"/>
              <a:t> ayrılmaz 2 terim olduğu anlamına gelmiyor. Framework kullanmadan da MVC kullanılabilir. </a:t>
            </a:r>
          </a:p>
        </p:txBody>
      </p:sp>
    </p:spTree>
    <p:extLst>
      <p:ext uri="{BB962C8B-B14F-4D97-AF65-F5344CB8AC3E}">
        <p14:creationId xmlns:p14="http://schemas.microsoft.com/office/powerpoint/2010/main" val="1229716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3600" dirty="0"/>
              <a:t>MVC Nedir?</a:t>
            </a:r>
            <a:endParaRPr lang="tr-TR" sz="3600" b="1" dirty="0"/>
          </a:p>
        </p:txBody>
      </p:sp>
      <p:sp>
        <p:nvSpPr>
          <p:cNvPr id="61" name="Text Box 12"/>
          <p:cNvSpPr txBox="1">
            <a:spLocks noChangeArrowheads="1"/>
          </p:cNvSpPr>
          <p:nvPr/>
        </p:nvSpPr>
        <p:spPr bwMode="auto">
          <a:xfrm>
            <a:off x="609600" y="1491630"/>
            <a:ext cx="8153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tr-TR" sz="2000" dirty="0"/>
              <a:t>Adını Model </a:t>
            </a:r>
            <a:r>
              <a:rPr lang="tr-TR" sz="2000" dirty="0" err="1"/>
              <a:t>View</a:t>
            </a:r>
            <a:r>
              <a:rPr lang="tr-TR" sz="2000" dirty="0"/>
              <a:t> </a:t>
            </a:r>
            <a:r>
              <a:rPr lang="tr-TR" sz="2000" dirty="0" err="1"/>
              <a:t>Controller'in</a:t>
            </a:r>
            <a:r>
              <a:rPr lang="tr-TR" sz="2000" dirty="0"/>
              <a:t> baş harflerinden alan tasarım desenidir. Sunduğu katmanlı mimari sayesinde, uygulamanın kullanıcı </a:t>
            </a:r>
            <a:r>
              <a:rPr lang="tr-TR" sz="2000" dirty="0" err="1"/>
              <a:t>arayüzü</a:t>
            </a:r>
            <a:r>
              <a:rPr lang="tr-TR" sz="2000" dirty="0"/>
              <a:t> ve mantık kısmını birbirinden ayırır. </a:t>
            </a: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9952" y="2322934"/>
            <a:ext cx="4585692" cy="3057128"/>
          </a:xfrm>
          <a:prstGeom prst="rect">
            <a:avLst/>
          </a:prstGeom>
        </p:spPr>
      </p:pic>
    </p:spTree>
    <p:extLst>
      <p:ext uri="{BB962C8B-B14F-4D97-AF65-F5344CB8AC3E}">
        <p14:creationId xmlns:p14="http://schemas.microsoft.com/office/powerpoint/2010/main" val="4176123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3600" dirty="0"/>
              <a:t>MVC Nedir?</a:t>
            </a:r>
            <a:endParaRPr lang="tr-TR" sz="3600" b="1" dirty="0"/>
          </a:p>
        </p:txBody>
      </p:sp>
      <p:sp>
        <p:nvSpPr>
          <p:cNvPr id="61" name="Text Box 12"/>
          <p:cNvSpPr txBox="1">
            <a:spLocks noChangeArrowheads="1"/>
          </p:cNvSpPr>
          <p:nvPr/>
        </p:nvSpPr>
        <p:spPr bwMode="auto">
          <a:xfrm>
            <a:off x="609600" y="1491630"/>
            <a:ext cx="8354888"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tr-TR" sz="2000" b="1" dirty="0">
                <a:solidFill>
                  <a:srgbClr val="FF0000"/>
                </a:solidFill>
              </a:rPr>
              <a:t>Model :</a:t>
            </a:r>
          </a:p>
          <a:p>
            <a:pPr algn="just"/>
            <a:r>
              <a:rPr lang="tr-TR" sz="2000" dirty="0"/>
              <a:t>İş mantığı (Business </a:t>
            </a:r>
            <a:r>
              <a:rPr lang="tr-TR" sz="2000" dirty="0" err="1"/>
              <a:t>Logic</a:t>
            </a:r>
            <a:r>
              <a:rPr lang="tr-TR" sz="2000" dirty="0"/>
              <a:t>) bölümüdür. Tek katmandan oluşabileceği gibi, birden fazla katmanda da oluşabilir. </a:t>
            </a:r>
            <a:r>
              <a:rPr lang="tr-TR" sz="2000" dirty="0" err="1"/>
              <a:t>Controller'den</a:t>
            </a:r>
            <a:r>
              <a:rPr lang="tr-TR" sz="2000" dirty="0"/>
              <a:t> gelen değerleri işler ve geriye döndürür. Model katmanında herhangi bir </a:t>
            </a:r>
            <a:r>
              <a:rPr lang="tr-TR" sz="2000" dirty="0" err="1"/>
              <a:t>output</a:t>
            </a:r>
            <a:r>
              <a:rPr lang="tr-TR" sz="2000" dirty="0"/>
              <a:t> işlemi yapılmaz.</a:t>
            </a:r>
          </a:p>
          <a:p>
            <a:pPr algn="just"/>
            <a:r>
              <a:rPr lang="tr-TR" sz="2000" b="1" dirty="0" err="1">
                <a:solidFill>
                  <a:srgbClr val="FF0000"/>
                </a:solidFill>
              </a:rPr>
              <a:t>View</a:t>
            </a:r>
            <a:r>
              <a:rPr lang="tr-TR" sz="2000" b="1" dirty="0">
                <a:solidFill>
                  <a:srgbClr val="FF0000"/>
                </a:solidFill>
              </a:rPr>
              <a:t> :</a:t>
            </a:r>
          </a:p>
          <a:p>
            <a:pPr algn="just"/>
            <a:r>
              <a:rPr lang="tr-TR" sz="2000" dirty="0"/>
              <a:t>Uygulamanın kullanıcıya gösterilen </a:t>
            </a:r>
            <a:r>
              <a:rPr lang="tr-TR" sz="2000" dirty="0" err="1"/>
              <a:t>arayüzünün</a:t>
            </a:r>
            <a:r>
              <a:rPr lang="tr-TR" sz="2000" dirty="0"/>
              <a:t> bulunduğu katmandır. Html, </a:t>
            </a:r>
            <a:r>
              <a:rPr lang="tr-TR" sz="2000" dirty="0" err="1"/>
              <a:t>Css</a:t>
            </a:r>
            <a:r>
              <a:rPr lang="tr-TR" sz="2000" dirty="0"/>
              <a:t>, </a:t>
            </a:r>
            <a:r>
              <a:rPr lang="tr-TR" sz="2000" dirty="0" err="1"/>
              <a:t>Javascript</a:t>
            </a:r>
            <a:r>
              <a:rPr lang="tr-TR" sz="2000" dirty="0"/>
              <a:t> vb. bu katmanda bulunur.</a:t>
            </a:r>
          </a:p>
          <a:p>
            <a:pPr algn="just"/>
            <a:r>
              <a:rPr lang="tr-TR" sz="2000" b="1" dirty="0">
                <a:solidFill>
                  <a:srgbClr val="FF0000"/>
                </a:solidFill>
              </a:rPr>
              <a:t>Controller :</a:t>
            </a:r>
          </a:p>
          <a:p>
            <a:pPr algn="just"/>
            <a:r>
              <a:rPr lang="tr-TR" sz="2000" dirty="0"/>
              <a:t>Uygulamanın karar mekanizmasıdır. Model ile </a:t>
            </a:r>
            <a:r>
              <a:rPr lang="tr-TR" sz="2000" dirty="0" err="1"/>
              <a:t>View</a:t>
            </a:r>
            <a:r>
              <a:rPr lang="tr-TR" sz="2000" dirty="0"/>
              <a:t> arasında köprü görevi görür. </a:t>
            </a:r>
          </a:p>
        </p:txBody>
      </p:sp>
    </p:spTree>
    <p:extLst>
      <p:ext uri="{BB962C8B-B14F-4D97-AF65-F5344CB8AC3E}">
        <p14:creationId xmlns:p14="http://schemas.microsoft.com/office/powerpoint/2010/main" val="3642328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3600" dirty="0"/>
              <a:t>MVC Avantajları</a:t>
            </a:r>
            <a:endParaRPr lang="tr-TR" sz="3600" b="1" dirty="0"/>
          </a:p>
        </p:txBody>
      </p:sp>
      <p:sp>
        <p:nvSpPr>
          <p:cNvPr id="61" name="Text Box 12"/>
          <p:cNvSpPr txBox="1">
            <a:spLocks noChangeArrowheads="1"/>
          </p:cNvSpPr>
          <p:nvPr/>
        </p:nvSpPr>
        <p:spPr bwMode="auto">
          <a:xfrm>
            <a:off x="609600" y="1491630"/>
            <a:ext cx="8354888"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buFont typeface="Arial" panose="020B0604020202020204" pitchFamily="34" charset="0"/>
              <a:buChar char="•"/>
            </a:pPr>
            <a:r>
              <a:rPr lang="tr-TR" sz="2000" dirty="0"/>
              <a:t>Temiz ve düzenli kod yazımını kolaylaştırır.</a:t>
            </a:r>
          </a:p>
          <a:p>
            <a:endParaRPr lang="tr-TR" sz="2000" dirty="0"/>
          </a:p>
          <a:p>
            <a:pPr marL="342900" indent="-342900">
              <a:buFont typeface="Arial" panose="020B0604020202020204" pitchFamily="34" charset="0"/>
              <a:buChar char="•"/>
            </a:pPr>
            <a:r>
              <a:rPr lang="tr-TR" sz="2000" dirty="0"/>
              <a:t>Kodların daha kolay optimize edilmesini, genişletilmesini ve yeniden kullanılmasını sağlar.</a:t>
            </a:r>
          </a:p>
          <a:p>
            <a:endParaRPr lang="tr-TR" sz="2000" dirty="0"/>
          </a:p>
          <a:p>
            <a:pPr marL="342900" indent="-342900">
              <a:buFont typeface="Arial" panose="020B0604020202020204" pitchFamily="34" charset="0"/>
              <a:buChar char="•"/>
            </a:pPr>
            <a:r>
              <a:rPr lang="tr-TR" sz="2000" dirty="0"/>
              <a:t>Takım çalışmasını kolaylaştırır</a:t>
            </a:r>
          </a:p>
          <a:p>
            <a:pPr marL="342900" indent="-342900">
              <a:buFont typeface="Arial" panose="020B0604020202020204" pitchFamily="34" charset="0"/>
              <a:buChar char="•"/>
            </a:pPr>
            <a:endParaRPr lang="tr-TR" sz="2000" dirty="0"/>
          </a:p>
          <a:p>
            <a:pPr marL="342900" indent="-342900">
              <a:buFont typeface="Arial" panose="020B0604020202020204" pitchFamily="34" charset="0"/>
              <a:buChar char="•"/>
            </a:pPr>
            <a:r>
              <a:rPr lang="tr-TR" sz="2000" dirty="0"/>
              <a:t>Tasarımsal değişiklikler, iş mantığı kısmından bağımsız yapılır.</a:t>
            </a:r>
          </a:p>
          <a:p>
            <a:endParaRPr lang="tr-TR" sz="2000" dirty="0"/>
          </a:p>
          <a:p>
            <a:pPr marL="342900" indent="-342900">
              <a:buFont typeface="Arial" panose="020B0604020202020204" pitchFamily="34" charset="0"/>
              <a:buChar char="•"/>
            </a:pPr>
            <a:r>
              <a:rPr lang="tr-TR" sz="2000" dirty="0"/>
              <a:t>Hata ayıklamayı ve kodu test etmeyi kolaylaştırır.</a:t>
            </a:r>
          </a:p>
        </p:txBody>
      </p:sp>
    </p:spTree>
    <p:extLst>
      <p:ext uri="{BB962C8B-B14F-4D97-AF65-F5344CB8AC3E}">
        <p14:creationId xmlns:p14="http://schemas.microsoft.com/office/powerpoint/2010/main" val="733698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3600" dirty="0"/>
              <a:t>Framework Avantajları</a:t>
            </a:r>
            <a:endParaRPr lang="tr-TR" sz="3600" b="1" dirty="0"/>
          </a:p>
        </p:txBody>
      </p:sp>
      <p:sp>
        <p:nvSpPr>
          <p:cNvPr id="61" name="Text Box 12"/>
          <p:cNvSpPr txBox="1">
            <a:spLocks noChangeArrowheads="1"/>
          </p:cNvSpPr>
          <p:nvPr/>
        </p:nvSpPr>
        <p:spPr bwMode="auto">
          <a:xfrm>
            <a:off x="609600" y="1347614"/>
            <a:ext cx="8153400"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tr-TR" sz="2000" dirty="0"/>
              <a:t>•Bir çok yazılımcı tarafından test edilerek güvenlik ve performans optimizasyonlarının yapılmış olması</a:t>
            </a:r>
          </a:p>
          <a:p>
            <a:pPr algn="just"/>
            <a:r>
              <a:rPr lang="tr-TR" sz="2000" dirty="0"/>
              <a:t>•Proje süreçlerini kolaylaştırması ve hızlandırması</a:t>
            </a:r>
          </a:p>
          <a:p>
            <a:pPr algn="just"/>
            <a:r>
              <a:rPr lang="tr-TR" sz="2000" dirty="0"/>
              <a:t>•Düzenli ve Temiz kod yazımını kolaylaştırması</a:t>
            </a:r>
          </a:p>
          <a:p>
            <a:pPr algn="just"/>
            <a:r>
              <a:rPr lang="tr-TR" sz="2000" dirty="0"/>
              <a:t>•Ekip halinde proje geliştirirken karışıklığı önlemesi ve görev </a:t>
            </a:r>
          </a:p>
          <a:p>
            <a:pPr algn="just"/>
            <a:r>
              <a:rPr lang="tr-TR" sz="2000" dirty="0"/>
              <a:t>paylaşımını kolaylaştırması</a:t>
            </a:r>
          </a:p>
          <a:p>
            <a:pPr algn="just"/>
            <a:r>
              <a:rPr lang="tr-TR" sz="2000" dirty="0"/>
              <a:t>•Barındırdıkları database adaptörleri sayesinde farklı Veritabanı türlerine kolay bir şekilde Entegre Edilebilmesi</a:t>
            </a:r>
          </a:p>
          <a:p>
            <a:pPr algn="just"/>
            <a:r>
              <a:rPr lang="tr-TR" sz="2000" dirty="0"/>
              <a:t>•İş görüşmelerinde avantaj sağlaması (</a:t>
            </a:r>
            <a:r>
              <a:rPr lang="tr-TR" sz="2000" dirty="0" err="1"/>
              <a:t>Php</a:t>
            </a:r>
            <a:r>
              <a:rPr lang="tr-TR" sz="2000" dirty="0"/>
              <a:t> Developer iş ilanlarını incelediğinizde "... </a:t>
            </a:r>
            <a:r>
              <a:rPr lang="tr-TR" sz="2000" dirty="0" err="1"/>
              <a:t>Framework'üne</a:t>
            </a:r>
            <a:r>
              <a:rPr lang="tr-TR" sz="2000" dirty="0"/>
              <a:t> hakim" , "En az 1 </a:t>
            </a:r>
            <a:r>
              <a:rPr lang="tr-TR" sz="2000" dirty="0" err="1"/>
              <a:t>framework</a:t>
            </a:r>
            <a:r>
              <a:rPr lang="tr-TR" sz="2000" dirty="0"/>
              <a:t> tecrübesi olan" vb. şartları sıkça görür olduk.)</a:t>
            </a:r>
          </a:p>
        </p:txBody>
      </p:sp>
    </p:spTree>
    <p:extLst>
      <p:ext uri="{BB962C8B-B14F-4D97-AF65-F5344CB8AC3E}">
        <p14:creationId xmlns:p14="http://schemas.microsoft.com/office/powerpoint/2010/main" val="447288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3600" dirty="0" err="1"/>
              <a:t>Frameworklerin</a:t>
            </a:r>
            <a:r>
              <a:rPr lang="tr-TR" sz="3600" dirty="0"/>
              <a:t> Karşılaştırılması</a:t>
            </a:r>
            <a:endParaRPr lang="tr-TR" sz="3600" b="1" dirty="0"/>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9311" y="1367726"/>
            <a:ext cx="5887026" cy="3775774"/>
          </a:xfrm>
          <a:prstGeom prst="rect">
            <a:avLst/>
          </a:prstGeom>
        </p:spPr>
      </p:pic>
    </p:spTree>
    <p:extLst>
      <p:ext uri="{BB962C8B-B14F-4D97-AF65-F5344CB8AC3E}">
        <p14:creationId xmlns:p14="http://schemas.microsoft.com/office/powerpoint/2010/main" val="3753551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3600" b="1" dirty="0"/>
              <a:t>İçerik</a:t>
            </a:r>
          </a:p>
        </p:txBody>
      </p:sp>
      <p:grpSp>
        <p:nvGrpSpPr>
          <p:cNvPr id="6" name="Group 3"/>
          <p:cNvGrpSpPr>
            <a:grpSpLocks/>
          </p:cNvGrpSpPr>
          <p:nvPr/>
        </p:nvGrpSpPr>
        <p:grpSpPr bwMode="auto">
          <a:xfrm>
            <a:off x="683568" y="1501281"/>
            <a:ext cx="580058" cy="506342"/>
            <a:chOff x="1110" y="2656"/>
            <a:chExt cx="1549" cy="1351"/>
          </a:xfrm>
        </p:grpSpPr>
        <p:sp>
          <p:nvSpPr>
            <p:cNvPr id="7" name="AutoShape 4"/>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 name="AutoShape 5"/>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 name="AutoShape 6"/>
            <p:cNvSpPr>
              <a:spLocks noChangeArrowheads="1"/>
            </p:cNvSpPr>
            <p:nvPr/>
          </p:nvSpPr>
          <p:spPr bwMode="gray">
            <a:xfrm>
              <a:off x="1200" y="2736"/>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10" name="Group 7"/>
          <p:cNvGrpSpPr>
            <a:grpSpLocks/>
          </p:cNvGrpSpPr>
          <p:nvPr/>
        </p:nvGrpSpPr>
        <p:grpSpPr bwMode="auto">
          <a:xfrm>
            <a:off x="683568" y="2415681"/>
            <a:ext cx="580058" cy="506342"/>
            <a:chOff x="3174" y="2656"/>
            <a:chExt cx="1549" cy="1351"/>
          </a:xfrm>
        </p:grpSpPr>
        <p:sp>
          <p:nvSpPr>
            <p:cNvPr id="11" name="AutoShape 8"/>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 name="AutoShape 9"/>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 name="AutoShape 10"/>
            <p:cNvSpPr>
              <a:spLocks noChangeArrowheads="1"/>
            </p:cNvSpPr>
            <p:nvPr/>
          </p:nvSpPr>
          <p:spPr bwMode="gray">
            <a:xfrm>
              <a:off x="3264" y="2736"/>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sp>
        <p:nvSpPr>
          <p:cNvPr id="14" name="Line 11"/>
          <p:cNvSpPr>
            <a:spLocks noChangeShapeType="1"/>
          </p:cNvSpPr>
          <p:nvPr/>
        </p:nvSpPr>
        <p:spPr bwMode="auto">
          <a:xfrm>
            <a:off x="1293169" y="2110879"/>
            <a:ext cx="3654362" cy="1"/>
          </a:xfrm>
          <a:prstGeom prst="line">
            <a:avLst/>
          </a:prstGeom>
          <a:noFill/>
          <a:ln w="25400">
            <a:solidFill>
              <a:schemeClr val="tx2"/>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5" name="Text Box 12"/>
          <p:cNvSpPr txBox="1">
            <a:spLocks noChangeArrowheads="1"/>
          </p:cNvSpPr>
          <p:nvPr/>
        </p:nvSpPr>
        <p:spPr bwMode="auto">
          <a:xfrm>
            <a:off x="1475656" y="1577480"/>
            <a:ext cx="590465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tr-TR" sz="2400" dirty="0"/>
              <a:t>Nesne Yönelimli Programlama Nedir?</a:t>
            </a:r>
            <a:endParaRPr lang="en-US" sz="2400" dirty="0"/>
          </a:p>
        </p:txBody>
      </p:sp>
      <p:sp>
        <p:nvSpPr>
          <p:cNvPr id="16" name="Text Box 13"/>
          <p:cNvSpPr txBox="1">
            <a:spLocks noChangeArrowheads="1"/>
          </p:cNvSpPr>
          <p:nvPr/>
        </p:nvSpPr>
        <p:spPr bwMode="gray">
          <a:xfrm>
            <a:off x="846131" y="1491630"/>
            <a:ext cx="26948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sz="2400" b="1" dirty="0">
                <a:solidFill>
                  <a:schemeClr val="bg1"/>
                </a:solidFill>
              </a:rPr>
              <a:t>1</a:t>
            </a:r>
          </a:p>
        </p:txBody>
      </p:sp>
      <p:sp>
        <p:nvSpPr>
          <p:cNvPr id="17" name="Line 14"/>
          <p:cNvSpPr>
            <a:spLocks noChangeShapeType="1"/>
          </p:cNvSpPr>
          <p:nvPr/>
        </p:nvSpPr>
        <p:spPr bwMode="auto">
          <a:xfrm>
            <a:off x="1293169" y="3025279"/>
            <a:ext cx="3654362" cy="1"/>
          </a:xfrm>
          <a:prstGeom prst="line">
            <a:avLst/>
          </a:prstGeom>
          <a:noFill/>
          <a:ln w="25400">
            <a:solidFill>
              <a:schemeClr val="tx2"/>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8" name="Text Box 15"/>
          <p:cNvSpPr txBox="1">
            <a:spLocks noChangeArrowheads="1"/>
          </p:cNvSpPr>
          <p:nvPr/>
        </p:nvSpPr>
        <p:spPr bwMode="auto">
          <a:xfrm>
            <a:off x="1475656" y="2491880"/>
            <a:ext cx="36563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tr-TR" sz="2400" dirty="0"/>
              <a:t>Framework Nedir?</a:t>
            </a:r>
          </a:p>
        </p:txBody>
      </p:sp>
      <p:sp>
        <p:nvSpPr>
          <p:cNvPr id="19" name="Text Box 16"/>
          <p:cNvSpPr txBox="1">
            <a:spLocks noChangeArrowheads="1"/>
          </p:cNvSpPr>
          <p:nvPr/>
        </p:nvSpPr>
        <p:spPr bwMode="gray">
          <a:xfrm>
            <a:off x="827584" y="2427734"/>
            <a:ext cx="26948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sz="2400" b="1" dirty="0">
                <a:solidFill>
                  <a:schemeClr val="bg1"/>
                </a:solidFill>
              </a:rPr>
              <a:t>2</a:t>
            </a:r>
          </a:p>
        </p:txBody>
      </p:sp>
      <p:grpSp>
        <p:nvGrpSpPr>
          <p:cNvPr id="20" name="Group 17"/>
          <p:cNvGrpSpPr>
            <a:grpSpLocks/>
          </p:cNvGrpSpPr>
          <p:nvPr/>
        </p:nvGrpSpPr>
        <p:grpSpPr bwMode="auto">
          <a:xfrm>
            <a:off x="683568" y="3307856"/>
            <a:ext cx="580058" cy="506342"/>
            <a:chOff x="1110" y="2656"/>
            <a:chExt cx="1549" cy="1351"/>
          </a:xfrm>
        </p:grpSpPr>
        <p:sp>
          <p:nvSpPr>
            <p:cNvPr id="21" name="AutoShape 1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2" name="AutoShape 1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3" name="AutoShape 20"/>
            <p:cNvSpPr>
              <a:spLocks noChangeArrowheads="1"/>
            </p:cNvSpPr>
            <p:nvPr/>
          </p:nvSpPr>
          <p:spPr bwMode="gray">
            <a:xfrm>
              <a:off x="1200" y="2736"/>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24" name="Group 21"/>
          <p:cNvGrpSpPr>
            <a:grpSpLocks/>
          </p:cNvGrpSpPr>
          <p:nvPr/>
        </p:nvGrpSpPr>
        <p:grpSpPr bwMode="auto">
          <a:xfrm>
            <a:off x="683568" y="4222256"/>
            <a:ext cx="580058" cy="506342"/>
            <a:chOff x="3174" y="2656"/>
            <a:chExt cx="1549" cy="1351"/>
          </a:xfrm>
        </p:grpSpPr>
        <p:sp>
          <p:nvSpPr>
            <p:cNvPr id="25" name="AutoShape 22"/>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6" name="AutoShape 23"/>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7" name="AutoShape 24"/>
            <p:cNvSpPr>
              <a:spLocks noChangeArrowheads="1"/>
            </p:cNvSpPr>
            <p:nvPr/>
          </p:nvSpPr>
          <p:spPr bwMode="gray">
            <a:xfrm>
              <a:off x="3264" y="2736"/>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sp>
        <p:nvSpPr>
          <p:cNvPr id="28" name="Line 25"/>
          <p:cNvSpPr>
            <a:spLocks noChangeShapeType="1"/>
          </p:cNvSpPr>
          <p:nvPr/>
        </p:nvSpPr>
        <p:spPr bwMode="auto">
          <a:xfrm>
            <a:off x="1293169" y="3917454"/>
            <a:ext cx="3654362" cy="1"/>
          </a:xfrm>
          <a:prstGeom prst="line">
            <a:avLst/>
          </a:prstGeom>
          <a:noFill/>
          <a:ln w="25400">
            <a:solidFill>
              <a:schemeClr val="tx2"/>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9" name="Text Box 26"/>
          <p:cNvSpPr txBox="1">
            <a:spLocks noChangeArrowheads="1"/>
          </p:cNvSpPr>
          <p:nvPr/>
        </p:nvSpPr>
        <p:spPr bwMode="auto">
          <a:xfrm>
            <a:off x="1475656" y="3384055"/>
            <a:ext cx="552859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tr-TR" sz="2400" dirty="0"/>
              <a:t>MVC yapısı</a:t>
            </a:r>
            <a:endParaRPr lang="en-US" sz="2400" dirty="0"/>
          </a:p>
        </p:txBody>
      </p:sp>
      <p:sp>
        <p:nvSpPr>
          <p:cNvPr id="30" name="Text Box 27"/>
          <p:cNvSpPr txBox="1">
            <a:spLocks noChangeArrowheads="1"/>
          </p:cNvSpPr>
          <p:nvPr/>
        </p:nvSpPr>
        <p:spPr bwMode="gray">
          <a:xfrm>
            <a:off x="827584" y="3291830"/>
            <a:ext cx="26948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sz="2400" b="1" dirty="0">
                <a:solidFill>
                  <a:schemeClr val="bg1"/>
                </a:solidFill>
              </a:rPr>
              <a:t>3</a:t>
            </a:r>
          </a:p>
        </p:txBody>
      </p:sp>
      <p:sp>
        <p:nvSpPr>
          <p:cNvPr id="31" name="Line 28"/>
          <p:cNvSpPr>
            <a:spLocks noChangeShapeType="1"/>
          </p:cNvSpPr>
          <p:nvPr/>
        </p:nvSpPr>
        <p:spPr bwMode="auto">
          <a:xfrm>
            <a:off x="1293169" y="4831854"/>
            <a:ext cx="3654362" cy="1"/>
          </a:xfrm>
          <a:prstGeom prst="line">
            <a:avLst/>
          </a:prstGeom>
          <a:noFill/>
          <a:ln w="25400">
            <a:solidFill>
              <a:schemeClr val="tx2"/>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 name="Text Box 29"/>
          <p:cNvSpPr txBox="1">
            <a:spLocks noChangeArrowheads="1"/>
          </p:cNvSpPr>
          <p:nvPr/>
        </p:nvSpPr>
        <p:spPr bwMode="auto">
          <a:xfrm>
            <a:off x="1475656" y="4298455"/>
            <a:ext cx="741682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tr-TR" sz="2000" dirty="0"/>
              <a:t>PHP programlama dilinde kullanılan </a:t>
            </a:r>
            <a:r>
              <a:rPr lang="tr-TR" sz="2000" dirty="0" err="1"/>
              <a:t>frameworklerin</a:t>
            </a:r>
            <a:r>
              <a:rPr lang="tr-TR" sz="2000" dirty="0"/>
              <a:t> karşılaştırılması</a:t>
            </a:r>
            <a:endParaRPr lang="en-US" sz="2000" dirty="0"/>
          </a:p>
        </p:txBody>
      </p:sp>
      <p:sp>
        <p:nvSpPr>
          <p:cNvPr id="33" name="Text Box 30"/>
          <p:cNvSpPr txBox="1">
            <a:spLocks noChangeArrowheads="1"/>
          </p:cNvSpPr>
          <p:nvPr/>
        </p:nvSpPr>
        <p:spPr bwMode="gray">
          <a:xfrm>
            <a:off x="827584" y="4299942"/>
            <a:ext cx="26948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sz="2400" b="1" dirty="0">
                <a:solidFill>
                  <a:schemeClr val="bg1"/>
                </a:solidFill>
              </a:rPr>
              <a:t>4</a:t>
            </a:r>
          </a:p>
        </p:txBody>
      </p:sp>
    </p:spTree>
    <p:extLst>
      <p:ext uri="{BB962C8B-B14F-4D97-AF65-F5344CB8AC3E}">
        <p14:creationId xmlns:p14="http://schemas.microsoft.com/office/powerpoint/2010/main" val="22503836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3600" dirty="0" err="1"/>
              <a:t>Frameworklerin</a:t>
            </a:r>
            <a:r>
              <a:rPr lang="tr-TR" sz="3600" dirty="0"/>
              <a:t> Karşılaştırılması</a:t>
            </a:r>
            <a:endParaRPr lang="tr-TR" sz="3600" b="1"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6202" y="1491630"/>
            <a:ext cx="5790134" cy="3732086"/>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9490" y="1278396"/>
            <a:ext cx="5786845" cy="285242"/>
          </a:xfrm>
          <a:prstGeom prst="rect">
            <a:avLst/>
          </a:prstGeom>
        </p:spPr>
      </p:pic>
    </p:spTree>
    <p:extLst>
      <p:ext uri="{BB962C8B-B14F-4D97-AF65-F5344CB8AC3E}">
        <p14:creationId xmlns:p14="http://schemas.microsoft.com/office/powerpoint/2010/main" val="2966025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3600" dirty="0" err="1"/>
              <a:t>Frameworklerin</a:t>
            </a:r>
            <a:r>
              <a:rPr lang="tr-TR" sz="3600" dirty="0"/>
              <a:t> Karşılaştırılması</a:t>
            </a:r>
            <a:endParaRPr lang="tr-TR" sz="3600" b="1"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9490" y="1347038"/>
            <a:ext cx="5786845" cy="285242"/>
          </a:xfrm>
          <a:prstGeom prst="rect">
            <a:avLst/>
          </a:prstGeom>
        </p:spPr>
      </p:pic>
      <p:pic>
        <p:nvPicPr>
          <p:cNvPr id="3" name="Resi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9490" y="1632280"/>
            <a:ext cx="5803661" cy="3531758"/>
          </a:xfrm>
          <a:prstGeom prst="rect">
            <a:avLst/>
          </a:prstGeom>
        </p:spPr>
      </p:pic>
    </p:spTree>
    <p:extLst>
      <p:ext uri="{BB962C8B-B14F-4D97-AF65-F5344CB8AC3E}">
        <p14:creationId xmlns:p14="http://schemas.microsoft.com/office/powerpoint/2010/main" val="478571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3600" dirty="0" err="1"/>
              <a:t>Frameworklerin</a:t>
            </a:r>
            <a:r>
              <a:rPr lang="tr-TR" sz="3600" dirty="0"/>
              <a:t> Karşılaştırılması</a:t>
            </a:r>
            <a:endParaRPr lang="tr-TR" sz="3600" b="1" dirty="0"/>
          </a:p>
        </p:txBody>
      </p:sp>
      <p:pic>
        <p:nvPicPr>
          <p:cNvPr id="1026" name="Picture 2" descr="http://dab1nmslvvntp.cloudfront.net/wp-content/uploads/2013/12/chart1-1024x853.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1487633"/>
            <a:ext cx="4104456" cy="34194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50254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0" hangingPunct="0"/>
            <a:r>
              <a:rPr lang="tr-TR" sz="3600" dirty="0"/>
              <a:t>Sonuç </a:t>
            </a:r>
            <a:endParaRPr lang="en-US" sz="3600" dirty="0"/>
          </a:p>
        </p:txBody>
      </p:sp>
      <p:sp>
        <p:nvSpPr>
          <p:cNvPr id="5" name="Text Box 12"/>
          <p:cNvSpPr txBox="1">
            <a:spLocks noChangeArrowheads="1"/>
          </p:cNvSpPr>
          <p:nvPr/>
        </p:nvSpPr>
        <p:spPr bwMode="auto">
          <a:xfrm>
            <a:off x="609600" y="1491630"/>
            <a:ext cx="81534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eaLnBrk="0" hangingPunct="0"/>
            <a:r>
              <a:rPr lang="tr-TR" sz="2000" dirty="0"/>
              <a:t>PHP web programlama dilinde farklı yönleriyle birbirlerine üstünlük sağlayan </a:t>
            </a:r>
            <a:r>
              <a:rPr lang="tr-TR" sz="2000" dirty="0" err="1"/>
              <a:t>frameworkler</a:t>
            </a:r>
            <a:r>
              <a:rPr lang="tr-TR" sz="2000" dirty="0"/>
              <a:t> bulunmaktadır. Son zamanlarda zengin doküman desteği, mühendislik alt yapısı, MVC yapısı, </a:t>
            </a:r>
            <a:r>
              <a:rPr lang="tr-TR" sz="2000" dirty="0" err="1"/>
              <a:t>blade</a:t>
            </a:r>
            <a:r>
              <a:rPr lang="tr-TR" sz="2000" dirty="0"/>
              <a:t> (şablon) oluşturma gibi seçenekleriyle </a:t>
            </a:r>
            <a:r>
              <a:rPr lang="tr-TR" sz="2000" dirty="0" err="1"/>
              <a:t>laravel</a:t>
            </a:r>
            <a:r>
              <a:rPr lang="tr-TR" sz="2000" dirty="0"/>
              <a:t> </a:t>
            </a:r>
            <a:r>
              <a:rPr lang="tr-TR" sz="2000" dirty="0" err="1"/>
              <a:t>framework</a:t>
            </a:r>
            <a:r>
              <a:rPr lang="tr-TR" sz="2000" dirty="0"/>
              <a:t> tercih edilen, hızlı </a:t>
            </a:r>
            <a:r>
              <a:rPr lang="tr-TR" sz="2000" dirty="0" err="1"/>
              <a:t>frameworkle</a:t>
            </a:r>
            <a:r>
              <a:rPr lang="tr-TR" sz="2000" dirty="0"/>
              <a:t> arasında ilk sıralara ulaşmış durumdadır. </a:t>
            </a:r>
          </a:p>
          <a:p>
            <a:pPr algn="just" eaLnBrk="0" hangingPunct="0"/>
            <a:endParaRPr lang="tr-TR" sz="2000" dirty="0"/>
          </a:p>
          <a:p>
            <a:pPr algn="just" eaLnBrk="0" hangingPunct="0"/>
            <a:r>
              <a:rPr lang="tr-TR" sz="2000" dirty="0"/>
              <a:t>Framework tercihlerinde insanlar uzun süre kullandığı ve iyi öğrendiği yapıyı değiştirmek istemediğinden dolayı her kullanıcı kendi kullandığı </a:t>
            </a:r>
            <a:r>
              <a:rPr lang="tr-TR" sz="2000" dirty="0" err="1"/>
              <a:t>frameworkten</a:t>
            </a:r>
            <a:r>
              <a:rPr lang="tr-TR" sz="2000" dirty="0"/>
              <a:t> kolay kolay vazgeçmemektedir.</a:t>
            </a:r>
            <a:endParaRPr lang="en-US" sz="2000" dirty="0"/>
          </a:p>
        </p:txBody>
      </p:sp>
    </p:spTree>
    <p:extLst>
      <p:ext uri="{BB962C8B-B14F-4D97-AF65-F5344CB8AC3E}">
        <p14:creationId xmlns:p14="http://schemas.microsoft.com/office/powerpoint/2010/main" val="1545139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12"/>
          <p:cNvSpPr txBox="1">
            <a:spLocks noChangeArrowheads="1"/>
          </p:cNvSpPr>
          <p:nvPr/>
        </p:nvSpPr>
        <p:spPr bwMode="auto">
          <a:xfrm>
            <a:off x="609600" y="1491630"/>
            <a:ext cx="8534400"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lgn="just" eaLnBrk="0" hangingPunct="0">
              <a:buFont typeface="Arial" panose="020B0604020202020204" pitchFamily="34" charset="0"/>
              <a:buChar char="•"/>
            </a:pPr>
            <a:r>
              <a:rPr lang="en-US" sz="2000" dirty="0">
                <a:hlinkClick r:id="rId2"/>
              </a:rPr>
              <a:t>http://tr.wikipedia.org/wiki/Nesne_Y%C3%B6nelimli_Programlama</a:t>
            </a:r>
            <a:endParaRPr lang="tr-TR" sz="2000" dirty="0"/>
          </a:p>
          <a:p>
            <a:pPr marL="342900" indent="-342900" algn="just" eaLnBrk="0" hangingPunct="0">
              <a:buFont typeface="Arial" panose="020B0604020202020204" pitchFamily="34" charset="0"/>
              <a:buChar char="•"/>
            </a:pPr>
            <a:r>
              <a:rPr lang="en-US" sz="2000" dirty="0">
                <a:hlinkClick r:id="rId3"/>
              </a:rPr>
              <a:t>http://www.ismailgursoy.com.tr/nesne-yonelimli-programlama-oop-nedir/</a:t>
            </a:r>
            <a:endParaRPr lang="tr-TR" sz="2000" dirty="0"/>
          </a:p>
          <a:p>
            <a:pPr marL="342900" indent="-342900" algn="just" eaLnBrk="0" hangingPunct="0">
              <a:buFont typeface="Arial" panose="020B0604020202020204" pitchFamily="34" charset="0"/>
              <a:buChar char="•"/>
            </a:pPr>
            <a:r>
              <a:rPr lang="en-US" sz="2000" dirty="0">
                <a:hlinkClick r:id="rId4"/>
              </a:rPr>
              <a:t>http://ulas.firat.edu.tr/py/index.php/nesne-tabanli-programlama-nedir/</a:t>
            </a:r>
            <a:endParaRPr lang="tr-TR" sz="2000" dirty="0"/>
          </a:p>
          <a:p>
            <a:pPr marL="342900" indent="-342900" algn="just" eaLnBrk="0" hangingPunct="0">
              <a:buFont typeface="Arial" panose="020B0604020202020204" pitchFamily="34" charset="0"/>
              <a:buChar char="•"/>
            </a:pPr>
            <a:r>
              <a:rPr lang="en-US" sz="2000" dirty="0">
                <a:hlinkClick r:id="rId5"/>
              </a:rPr>
              <a:t>http://ibrahim-ozdemir.blogcu.com/nesne-yonelimli-programlama-object-oriented-programming-nedir/6544819</a:t>
            </a:r>
            <a:endParaRPr lang="tr-TR" sz="2000" dirty="0"/>
          </a:p>
          <a:p>
            <a:pPr marL="342900" indent="-342900" algn="just" eaLnBrk="0" hangingPunct="0">
              <a:buFont typeface="Arial" panose="020B0604020202020204" pitchFamily="34" charset="0"/>
              <a:buChar char="•"/>
            </a:pPr>
            <a:r>
              <a:rPr lang="tr-TR" sz="2000" dirty="0">
                <a:hlinkClick r:id="rId6"/>
              </a:rPr>
              <a:t>http://meraklibilisimci.com/2014/03/09/nesne-yonelimli-programlama-mantigi1-oop/</a:t>
            </a:r>
            <a:endParaRPr lang="tr-TR" sz="2000" dirty="0"/>
          </a:p>
          <a:p>
            <a:pPr marL="342900" indent="-342900" algn="just" eaLnBrk="0" hangingPunct="0">
              <a:buFont typeface="Arial" panose="020B0604020202020204" pitchFamily="34" charset="0"/>
              <a:buChar char="•"/>
            </a:pPr>
            <a:r>
              <a:rPr lang="tr-TR" sz="2000" dirty="0">
                <a:hlinkClick r:id="rId7"/>
              </a:rPr>
              <a:t>http://ismek.ibb.gov.tr/ismek-el-sanatlari-kurslari/webedition/file/2013_hbo_program_modulleri/nesnetabanliprogramlama1.pdf</a:t>
            </a:r>
            <a:endParaRPr lang="tr-TR" sz="2000" dirty="0"/>
          </a:p>
          <a:p>
            <a:pPr marL="342900" indent="-342900" algn="just" eaLnBrk="0" hangingPunct="0">
              <a:buFont typeface="Arial" panose="020B0604020202020204" pitchFamily="34" charset="0"/>
              <a:buChar char="•"/>
            </a:pPr>
            <a:r>
              <a:rPr lang="tr-TR" sz="2000" dirty="0">
                <a:hlinkClick r:id="rId8"/>
              </a:rPr>
              <a:t>http://ab.org.tr/ab11/bildiri/15.pdf</a:t>
            </a:r>
            <a:endParaRPr lang="tr-TR" sz="2000" dirty="0"/>
          </a:p>
          <a:p>
            <a:pPr marL="342900" indent="-342900" algn="just" eaLnBrk="0" hangingPunct="0">
              <a:buFont typeface="Arial" panose="020B0604020202020204" pitchFamily="34" charset="0"/>
              <a:buChar char="•"/>
            </a:pPr>
            <a:endParaRPr lang="tr-TR" sz="2000" dirty="0"/>
          </a:p>
          <a:p>
            <a:pPr marL="342900" indent="-342900" algn="just" eaLnBrk="0" hangingPunct="0">
              <a:buFont typeface="Arial" panose="020B0604020202020204" pitchFamily="34" charset="0"/>
              <a:buChar char="•"/>
            </a:pPr>
            <a:endParaRPr lang="en-US" sz="2000" dirty="0"/>
          </a:p>
        </p:txBody>
      </p:sp>
      <p:sp>
        <p:nvSpPr>
          <p:cNvPr id="5" name="Title 1"/>
          <p:cNvSpPr>
            <a:spLocks noGrp="1"/>
          </p:cNvSpPr>
          <p:nvPr>
            <p:ph type="title"/>
          </p:nvPr>
        </p:nvSpPr>
        <p:spPr>
          <a:xfrm>
            <a:off x="609600" y="118110"/>
            <a:ext cx="8153400" cy="1005840"/>
          </a:xfrm>
        </p:spPr>
        <p:txBody>
          <a:bodyPr>
            <a:noAutofit/>
          </a:bodyPr>
          <a:lstStyle/>
          <a:p>
            <a:pPr eaLnBrk="0" hangingPunct="0"/>
            <a:r>
              <a:rPr lang="tr-TR" sz="3600" dirty="0"/>
              <a:t>KAYNAKLAR</a:t>
            </a:r>
            <a:endParaRPr lang="en-US" sz="3600" dirty="0"/>
          </a:p>
        </p:txBody>
      </p:sp>
    </p:spTree>
    <p:extLst>
      <p:ext uri="{BB962C8B-B14F-4D97-AF65-F5344CB8AC3E}">
        <p14:creationId xmlns:p14="http://schemas.microsoft.com/office/powerpoint/2010/main" val="410177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12"/>
          <p:cNvSpPr txBox="1">
            <a:spLocks noChangeArrowheads="1"/>
          </p:cNvSpPr>
          <p:nvPr/>
        </p:nvSpPr>
        <p:spPr bwMode="auto">
          <a:xfrm>
            <a:off x="609600" y="1491630"/>
            <a:ext cx="8153400"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eaLnBrk="0" hangingPunct="0"/>
            <a:r>
              <a:rPr lang="tr-TR" sz="2000" dirty="0">
                <a:hlinkClick r:id="rId2" tooltip="1960"/>
              </a:rPr>
              <a:t>1960</a:t>
            </a:r>
            <a:r>
              <a:rPr lang="tr-TR" sz="2000" dirty="0"/>
              <a:t>'lı yılların sonuna doğru ortaya çıkan bu yaklaşım, o dönemin yazılım dünyasında beliren bir bunalımın sonucudur. </a:t>
            </a:r>
            <a:r>
              <a:rPr lang="tr-TR" sz="2000" b="1" dirty="0"/>
              <a:t>Yazılımların karmaşıklığı ve boyutları sürekli artıyor, ancak belli bir nitelik düzeyi korumak için gereken bakımın maliyeti zaman ve çaba olarak daha da hızlı artıyordu. </a:t>
            </a:r>
            <a:r>
              <a:rPr lang="tr-TR" sz="2000" b="1" dirty="0" err="1"/>
              <a:t>NYP'yi</a:t>
            </a:r>
            <a:r>
              <a:rPr lang="tr-TR" sz="2000" b="1" dirty="0"/>
              <a:t> bu soruna karşı bir çözüm haline getiren başlıca özelliği, yazılımda </a:t>
            </a:r>
            <a:r>
              <a:rPr lang="tr-TR" sz="2000" b="1" dirty="0" err="1"/>
              <a:t>birimselliği</a:t>
            </a:r>
            <a:r>
              <a:rPr lang="tr-TR" sz="2000" b="1" dirty="0"/>
              <a:t> (</a:t>
            </a:r>
            <a:r>
              <a:rPr lang="tr-TR" sz="2000" b="1" dirty="0" err="1"/>
              <a:t>modularity</a:t>
            </a:r>
            <a:r>
              <a:rPr lang="tr-TR" sz="2000" b="1" dirty="0"/>
              <a:t>) benimsemesidir.</a:t>
            </a:r>
            <a:r>
              <a:rPr lang="tr-TR" sz="2000" dirty="0"/>
              <a:t> NYP ayrıca, </a:t>
            </a:r>
            <a:r>
              <a:rPr lang="tr-TR" sz="2000" dirty="0">
                <a:hlinkClick r:id="rId3" tooltip="Bilgi"/>
              </a:rPr>
              <a:t>bilgi</a:t>
            </a:r>
            <a:r>
              <a:rPr lang="tr-TR" sz="2000" dirty="0"/>
              <a:t> gizleme (</a:t>
            </a:r>
            <a:r>
              <a:rPr lang="tr-TR" sz="2000" dirty="0" err="1"/>
              <a:t>information</a:t>
            </a:r>
            <a:r>
              <a:rPr lang="tr-TR" sz="2000" dirty="0"/>
              <a:t> </a:t>
            </a:r>
            <a:r>
              <a:rPr lang="tr-TR" sz="2000" dirty="0" err="1"/>
              <a:t>hiding</a:t>
            </a:r>
            <a:r>
              <a:rPr lang="tr-TR" sz="2000" dirty="0"/>
              <a:t>), </a:t>
            </a:r>
            <a:r>
              <a:rPr lang="tr-TR" sz="2000" dirty="0">
                <a:hlinkClick r:id="rId4" tooltip="Veri soyutlama"/>
              </a:rPr>
              <a:t>veri soyutlama</a:t>
            </a:r>
            <a:r>
              <a:rPr lang="tr-TR" sz="2000" dirty="0"/>
              <a:t> (data </a:t>
            </a:r>
            <a:r>
              <a:rPr lang="tr-TR" sz="2000" dirty="0" err="1"/>
              <a:t>abstraction</a:t>
            </a:r>
            <a:r>
              <a:rPr lang="tr-TR" sz="2000" dirty="0"/>
              <a:t>), </a:t>
            </a:r>
            <a:r>
              <a:rPr lang="tr-TR" sz="2000" dirty="0">
                <a:hlinkClick r:id="rId5" tooltip="Çok biçimlilik"/>
              </a:rPr>
              <a:t>çok biçimlilik</a:t>
            </a:r>
            <a:r>
              <a:rPr lang="tr-TR" sz="2000" dirty="0"/>
              <a:t> (</a:t>
            </a:r>
            <a:r>
              <a:rPr lang="tr-TR" sz="2000" dirty="0" err="1"/>
              <a:t>polymorphism</a:t>
            </a:r>
            <a:r>
              <a:rPr lang="tr-TR" sz="2000" dirty="0"/>
              <a:t>) ve </a:t>
            </a:r>
            <a:r>
              <a:rPr lang="tr-TR" sz="2000" dirty="0">
                <a:hlinkClick r:id="rId6" tooltip="Kalıtım (programlama)"/>
              </a:rPr>
              <a:t>kalıtım</a:t>
            </a:r>
            <a:r>
              <a:rPr lang="tr-TR" sz="2000" dirty="0"/>
              <a:t> (</a:t>
            </a:r>
            <a:r>
              <a:rPr lang="tr-TR" sz="2000" dirty="0" err="1"/>
              <a:t>inheritance</a:t>
            </a:r>
            <a:r>
              <a:rPr lang="tr-TR" sz="2000" dirty="0"/>
              <a:t>) gibi yazılımın bakımını ve aynı yazılım üzerinde birden fazla kişinin çalışmasını kolaylaştıran kavramları da yazılım literatürüne kazandırmıştır. Sağladığı bu avantajlardan dolayı, NYP günümüzde geniş çaplı yazılım projelerinde yaygın olarak kullanılmaktadır.</a:t>
            </a:r>
            <a:endParaRPr lang="en-US" sz="2000" dirty="0"/>
          </a:p>
        </p:txBody>
      </p:sp>
      <p:sp>
        <p:nvSpPr>
          <p:cNvPr id="5" name="Title 1"/>
          <p:cNvSpPr>
            <a:spLocks noGrp="1"/>
          </p:cNvSpPr>
          <p:nvPr>
            <p:ph type="title"/>
          </p:nvPr>
        </p:nvSpPr>
        <p:spPr>
          <a:xfrm>
            <a:off x="609600" y="118110"/>
            <a:ext cx="8153400" cy="1005840"/>
          </a:xfrm>
        </p:spPr>
        <p:txBody>
          <a:bodyPr>
            <a:noAutofit/>
          </a:bodyPr>
          <a:lstStyle/>
          <a:p>
            <a:pPr eaLnBrk="0" hangingPunct="0"/>
            <a:r>
              <a:rPr lang="tr-TR" sz="3600" dirty="0"/>
              <a:t>Nesne Yönelimli Programlama Nedir?</a:t>
            </a:r>
            <a:endParaRPr lang="en-US" sz="3600" dirty="0"/>
          </a:p>
        </p:txBody>
      </p:sp>
    </p:spTree>
    <p:extLst>
      <p:ext uri="{BB962C8B-B14F-4D97-AF65-F5344CB8AC3E}">
        <p14:creationId xmlns:p14="http://schemas.microsoft.com/office/powerpoint/2010/main" val="1550138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12"/>
          <p:cNvSpPr txBox="1">
            <a:spLocks noChangeArrowheads="1"/>
          </p:cNvSpPr>
          <p:nvPr/>
        </p:nvSpPr>
        <p:spPr bwMode="auto">
          <a:xfrm>
            <a:off x="609600" y="1491630"/>
            <a:ext cx="81534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eaLnBrk="0" hangingPunct="0"/>
            <a:r>
              <a:rPr lang="tr-TR" sz="2000" b="1" dirty="0" err="1"/>
              <a:t>NYP'nın</a:t>
            </a:r>
            <a:r>
              <a:rPr lang="tr-TR" sz="2000" b="1" dirty="0"/>
              <a:t> altında yatan </a:t>
            </a:r>
            <a:r>
              <a:rPr lang="tr-TR" sz="2000" b="1" dirty="0" err="1"/>
              <a:t>birimselliğin</a:t>
            </a:r>
            <a:r>
              <a:rPr lang="tr-TR" sz="2000" b="1" dirty="0"/>
              <a:t> ana fikri, her bilgisayar programının (izlence), etkileşim içerisinde olan birimler veya nesneler kümesinden oluştuğu varsayımıdır. </a:t>
            </a:r>
            <a:r>
              <a:rPr lang="tr-TR" sz="2000" dirty="0"/>
              <a:t>Bu nesnelerin her biri, kendi içerisinde veri işleyebilir, ve diğer nesneler ile çift yönlü veri alışverişinde bulunabilir. Hâlbuki </a:t>
            </a:r>
            <a:r>
              <a:rPr lang="tr-TR" sz="2000" dirty="0" err="1"/>
              <a:t>NYP'den</a:t>
            </a:r>
            <a:r>
              <a:rPr lang="tr-TR" sz="2000" dirty="0"/>
              <a:t> önce var olan tek yaklaşımda (</a:t>
            </a:r>
            <a:r>
              <a:rPr lang="tr-TR" sz="2000" dirty="0" err="1">
                <a:hlinkClick r:id="rId2" tooltip="Yordamsal programlama"/>
              </a:rPr>
              <a:t>Yordamsal</a:t>
            </a:r>
            <a:r>
              <a:rPr lang="tr-TR" sz="2000" dirty="0">
                <a:hlinkClick r:id="rId2" tooltip="Yordamsal programlama"/>
              </a:rPr>
              <a:t> programlama</a:t>
            </a:r>
            <a:r>
              <a:rPr lang="tr-TR" sz="2000" dirty="0"/>
              <a:t>), programlar sadece bir komut dizisi veya birer işlev (fonksiyon) kümesi olarak </a:t>
            </a:r>
            <a:r>
              <a:rPr lang="tr-TR" sz="2000" dirty="0" err="1"/>
              <a:t>görülmektediler</a:t>
            </a:r>
            <a:r>
              <a:rPr lang="tr-TR" sz="2000" dirty="0"/>
              <a:t>.</a:t>
            </a:r>
            <a:endParaRPr lang="en-US" sz="2000" dirty="0"/>
          </a:p>
        </p:txBody>
      </p:sp>
      <p:sp>
        <p:nvSpPr>
          <p:cNvPr id="5" name="Title 1"/>
          <p:cNvSpPr>
            <a:spLocks noGrp="1"/>
          </p:cNvSpPr>
          <p:nvPr>
            <p:ph type="title"/>
          </p:nvPr>
        </p:nvSpPr>
        <p:spPr>
          <a:xfrm>
            <a:off x="609600" y="118110"/>
            <a:ext cx="8153400" cy="1005840"/>
          </a:xfrm>
        </p:spPr>
        <p:txBody>
          <a:bodyPr>
            <a:noAutofit/>
          </a:bodyPr>
          <a:lstStyle/>
          <a:p>
            <a:pPr eaLnBrk="0" hangingPunct="0"/>
            <a:r>
              <a:rPr lang="tr-TR" sz="3600" dirty="0"/>
              <a:t>Nesne Yönelimli Programlama Nedir?</a:t>
            </a:r>
            <a:endParaRPr lang="en-US" sz="3600" dirty="0"/>
          </a:p>
        </p:txBody>
      </p:sp>
    </p:spTree>
    <p:extLst>
      <p:ext uri="{BB962C8B-B14F-4D97-AF65-F5344CB8AC3E}">
        <p14:creationId xmlns:p14="http://schemas.microsoft.com/office/powerpoint/2010/main" val="4216539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3600" dirty="0"/>
              <a:t>Nesne Yönelimli Programlama Terimleri</a:t>
            </a:r>
            <a:endParaRPr lang="tr-TR" sz="3600" b="1" dirty="0"/>
          </a:p>
        </p:txBody>
      </p:sp>
      <p:grpSp>
        <p:nvGrpSpPr>
          <p:cNvPr id="4" name="Group 41"/>
          <p:cNvGrpSpPr>
            <a:grpSpLocks/>
          </p:cNvGrpSpPr>
          <p:nvPr/>
        </p:nvGrpSpPr>
        <p:grpSpPr bwMode="auto">
          <a:xfrm>
            <a:off x="827586" y="1491630"/>
            <a:ext cx="3810007" cy="609600"/>
            <a:chOff x="1440" y="1296"/>
            <a:chExt cx="2400" cy="384"/>
          </a:xfrm>
        </p:grpSpPr>
        <p:grpSp>
          <p:nvGrpSpPr>
            <p:cNvPr id="5" name="Group 42"/>
            <p:cNvGrpSpPr>
              <a:grpSpLocks/>
            </p:cNvGrpSpPr>
            <p:nvPr/>
          </p:nvGrpSpPr>
          <p:grpSpPr bwMode="auto">
            <a:xfrm>
              <a:off x="1440" y="1296"/>
              <a:ext cx="336" cy="384"/>
              <a:chOff x="982" y="214"/>
              <a:chExt cx="759" cy="872"/>
            </a:xfrm>
          </p:grpSpPr>
          <p:sp>
            <p:nvSpPr>
              <p:cNvPr id="8" name="Freeform 43"/>
              <p:cNvSpPr>
                <a:spLocks/>
              </p:cNvSpPr>
              <p:nvPr/>
            </p:nvSpPr>
            <p:spPr bwMode="auto">
              <a:xfrm>
                <a:off x="1214" y="214"/>
                <a:ext cx="299" cy="434"/>
              </a:xfrm>
              <a:custGeom>
                <a:avLst/>
                <a:gdLst>
                  <a:gd name="T0" fmla="*/ 174 w 299"/>
                  <a:gd name="T1" fmla="*/ 121 h 434"/>
                  <a:gd name="T2" fmla="*/ 174 w 299"/>
                  <a:gd name="T3" fmla="*/ 23 h 434"/>
                  <a:gd name="T4" fmla="*/ 170 w 299"/>
                  <a:gd name="T5" fmla="*/ 9 h 434"/>
                  <a:gd name="T6" fmla="*/ 165 w 299"/>
                  <a:gd name="T7" fmla="*/ 5 h 434"/>
                  <a:gd name="T8" fmla="*/ 156 w 299"/>
                  <a:gd name="T9" fmla="*/ 0 h 434"/>
                  <a:gd name="T10" fmla="*/ 152 w 299"/>
                  <a:gd name="T11" fmla="*/ 0 h 434"/>
                  <a:gd name="T12" fmla="*/ 143 w 299"/>
                  <a:gd name="T13" fmla="*/ 0 h 434"/>
                  <a:gd name="T14" fmla="*/ 134 w 299"/>
                  <a:gd name="T15" fmla="*/ 5 h 434"/>
                  <a:gd name="T16" fmla="*/ 125 w 299"/>
                  <a:gd name="T17" fmla="*/ 9 h 434"/>
                  <a:gd name="T18" fmla="*/ 125 w 299"/>
                  <a:gd name="T19" fmla="*/ 23 h 434"/>
                  <a:gd name="T20" fmla="*/ 125 w 299"/>
                  <a:gd name="T21" fmla="*/ 126 h 434"/>
                  <a:gd name="T22" fmla="*/ 76 w 299"/>
                  <a:gd name="T23" fmla="*/ 99 h 434"/>
                  <a:gd name="T24" fmla="*/ 67 w 299"/>
                  <a:gd name="T25" fmla="*/ 94 h 434"/>
                  <a:gd name="T26" fmla="*/ 58 w 299"/>
                  <a:gd name="T27" fmla="*/ 94 h 434"/>
                  <a:gd name="T28" fmla="*/ 49 w 299"/>
                  <a:gd name="T29" fmla="*/ 99 h 434"/>
                  <a:gd name="T30" fmla="*/ 45 w 299"/>
                  <a:gd name="T31" fmla="*/ 103 h 434"/>
                  <a:gd name="T32" fmla="*/ 40 w 299"/>
                  <a:gd name="T33" fmla="*/ 112 h 434"/>
                  <a:gd name="T34" fmla="*/ 45 w 299"/>
                  <a:gd name="T35" fmla="*/ 117 h 434"/>
                  <a:gd name="T36" fmla="*/ 45 w 299"/>
                  <a:gd name="T37" fmla="*/ 126 h 434"/>
                  <a:gd name="T38" fmla="*/ 54 w 299"/>
                  <a:gd name="T39" fmla="*/ 134 h 434"/>
                  <a:gd name="T40" fmla="*/ 121 w 299"/>
                  <a:gd name="T41" fmla="*/ 170 h 434"/>
                  <a:gd name="T42" fmla="*/ 121 w 299"/>
                  <a:gd name="T43" fmla="*/ 242 h 434"/>
                  <a:gd name="T44" fmla="*/ 36 w 299"/>
                  <a:gd name="T45" fmla="*/ 188 h 434"/>
                  <a:gd name="T46" fmla="*/ 27 w 299"/>
                  <a:gd name="T47" fmla="*/ 184 h 434"/>
                  <a:gd name="T48" fmla="*/ 18 w 299"/>
                  <a:gd name="T49" fmla="*/ 184 h 434"/>
                  <a:gd name="T50" fmla="*/ 9 w 299"/>
                  <a:gd name="T51" fmla="*/ 188 h 434"/>
                  <a:gd name="T52" fmla="*/ 5 w 299"/>
                  <a:gd name="T53" fmla="*/ 193 h 434"/>
                  <a:gd name="T54" fmla="*/ 0 w 299"/>
                  <a:gd name="T55" fmla="*/ 202 h 434"/>
                  <a:gd name="T56" fmla="*/ 0 w 299"/>
                  <a:gd name="T57" fmla="*/ 210 h 434"/>
                  <a:gd name="T58" fmla="*/ 5 w 299"/>
                  <a:gd name="T59" fmla="*/ 219 h 434"/>
                  <a:gd name="T60" fmla="*/ 14 w 299"/>
                  <a:gd name="T61" fmla="*/ 224 h 434"/>
                  <a:gd name="T62" fmla="*/ 121 w 299"/>
                  <a:gd name="T63" fmla="*/ 291 h 434"/>
                  <a:gd name="T64" fmla="*/ 121 w 299"/>
                  <a:gd name="T65" fmla="*/ 434 h 434"/>
                  <a:gd name="T66" fmla="*/ 174 w 299"/>
                  <a:gd name="T67" fmla="*/ 434 h 434"/>
                  <a:gd name="T68" fmla="*/ 174 w 299"/>
                  <a:gd name="T69" fmla="*/ 291 h 434"/>
                  <a:gd name="T70" fmla="*/ 290 w 299"/>
                  <a:gd name="T71" fmla="*/ 224 h 434"/>
                  <a:gd name="T72" fmla="*/ 295 w 299"/>
                  <a:gd name="T73" fmla="*/ 219 h 434"/>
                  <a:gd name="T74" fmla="*/ 299 w 299"/>
                  <a:gd name="T75" fmla="*/ 210 h 434"/>
                  <a:gd name="T76" fmla="*/ 299 w 299"/>
                  <a:gd name="T77" fmla="*/ 202 h 434"/>
                  <a:gd name="T78" fmla="*/ 299 w 299"/>
                  <a:gd name="T79" fmla="*/ 197 h 434"/>
                  <a:gd name="T80" fmla="*/ 295 w 299"/>
                  <a:gd name="T81" fmla="*/ 188 h 434"/>
                  <a:gd name="T82" fmla="*/ 286 w 299"/>
                  <a:gd name="T83" fmla="*/ 184 h 434"/>
                  <a:gd name="T84" fmla="*/ 277 w 299"/>
                  <a:gd name="T85" fmla="*/ 184 h 434"/>
                  <a:gd name="T86" fmla="*/ 268 w 299"/>
                  <a:gd name="T87" fmla="*/ 188 h 434"/>
                  <a:gd name="T88" fmla="*/ 174 w 299"/>
                  <a:gd name="T89" fmla="*/ 237 h 434"/>
                  <a:gd name="T90" fmla="*/ 174 w 299"/>
                  <a:gd name="T91" fmla="*/ 170 h 434"/>
                  <a:gd name="T92" fmla="*/ 246 w 299"/>
                  <a:gd name="T93" fmla="*/ 134 h 434"/>
                  <a:gd name="T94" fmla="*/ 250 w 299"/>
                  <a:gd name="T95" fmla="*/ 130 h 434"/>
                  <a:gd name="T96" fmla="*/ 255 w 299"/>
                  <a:gd name="T97" fmla="*/ 121 h 434"/>
                  <a:gd name="T98" fmla="*/ 255 w 299"/>
                  <a:gd name="T99" fmla="*/ 112 h 434"/>
                  <a:gd name="T100" fmla="*/ 250 w 299"/>
                  <a:gd name="T101" fmla="*/ 108 h 434"/>
                  <a:gd name="T102" fmla="*/ 246 w 299"/>
                  <a:gd name="T103" fmla="*/ 103 h 434"/>
                  <a:gd name="T104" fmla="*/ 237 w 299"/>
                  <a:gd name="T105" fmla="*/ 99 h 434"/>
                  <a:gd name="T106" fmla="*/ 232 w 299"/>
                  <a:gd name="T107" fmla="*/ 99 h 434"/>
                  <a:gd name="T108" fmla="*/ 223 w 299"/>
                  <a:gd name="T109" fmla="*/ 99 h 434"/>
                  <a:gd name="T110" fmla="*/ 174 w 299"/>
                  <a:gd name="T111" fmla="*/ 121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9" h="434">
                    <a:moveTo>
                      <a:pt x="174" y="121"/>
                    </a:moveTo>
                    <a:lnTo>
                      <a:pt x="174" y="23"/>
                    </a:lnTo>
                    <a:lnTo>
                      <a:pt x="170" y="9"/>
                    </a:lnTo>
                    <a:lnTo>
                      <a:pt x="165" y="5"/>
                    </a:lnTo>
                    <a:lnTo>
                      <a:pt x="156" y="0"/>
                    </a:lnTo>
                    <a:lnTo>
                      <a:pt x="152" y="0"/>
                    </a:lnTo>
                    <a:lnTo>
                      <a:pt x="143" y="0"/>
                    </a:lnTo>
                    <a:lnTo>
                      <a:pt x="134" y="5"/>
                    </a:lnTo>
                    <a:lnTo>
                      <a:pt x="125" y="9"/>
                    </a:lnTo>
                    <a:lnTo>
                      <a:pt x="125" y="23"/>
                    </a:lnTo>
                    <a:lnTo>
                      <a:pt x="125" y="126"/>
                    </a:lnTo>
                    <a:lnTo>
                      <a:pt x="76" y="99"/>
                    </a:lnTo>
                    <a:lnTo>
                      <a:pt x="67" y="94"/>
                    </a:lnTo>
                    <a:lnTo>
                      <a:pt x="58" y="94"/>
                    </a:lnTo>
                    <a:lnTo>
                      <a:pt x="49" y="99"/>
                    </a:lnTo>
                    <a:lnTo>
                      <a:pt x="45" y="103"/>
                    </a:lnTo>
                    <a:lnTo>
                      <a:pt x="40" y="112"/>
                    </a:lnTo>
                    <a:lnTo>
                      <a:pt x="45" y="117"/>
                    </a:lnTo>
                    <a:lnTo>
                      <a:pt x="45" y="126"/>
                    </a:lnTo>
                    <a:lnTo>
                      <a:pt x="54" y="134"/>
                    </a:lnTo>
                    <a:lnTo>
                      <a:pt x="121" y="170"/>
                    </a:lnTo>
                    <a:lnTo>
                      <a:pt x="121" y="242"/>
                    </a:lnTo>
                    <a:lnTo>
                      <a:pt x="36" y="188"/>
                    </a:lnTo>
                    <a:lnTo>
                      <a:pt x="27" y="184"/>
                    </a:lnTo>
                    <a:lnTo>
                      <a:pt x="18" y="184"/>
                    </a:lnTo>
                    <a:lnTo>
                      <a:pt x="9" y="188"/>
                    </a:lnTo>
                    <a:lnTo>
                      <a:pt x="5" y="193"/>
                    </a:lnTo>
                    <a:lnTo>
                      <a:pt x="0" y="202"/>
                    </a:lnTo>
                    <a:lnTo>
                      <a:pt x="0" y="210"/>
                    </a:lnTo>
                    <a:lnTo>
                      <a:pt x="5" y="219"/>
                    </a:lnTo>
                    <a:lnTo>
                      <a:pt x="14" y="224"/>
                    </a:lnTo>
                    <a:lnTo>
                      <a:pt x="121" y="291"/>
                    </a:lnTo>
                    <a:lnTo>
                      <a:pt x="121" y="434"/>
                    </a:lnTo>
                    <a:lnTo>
                      <a:pt x="174" y="434"/>
                    </a:lnTo>
                    <a:lnTo>
                      <a:pt x="174" y="291"/>
                    </a:lnTo>
                    <a:lnTo>
                      <a:pt x="290" y="224"/>
                    </a:lnTo>
                    <a:lnTo>
                      <a:pt x="295" y="219"/>
                    </a:lnTo>
                    <a:lnTo>
                      <a:pt x="299" y="210"/>
                    </a:lnTo>
                    <a:lnTo>
                      <a:pt x="299" y="202"/>
                    </a:lnTo>
                    <a:lnTo>
                      <a:pt x="299" y="197"/>
                    </a:lnTo>
                    <a:lnTo>
                      <a:pt x="295" y="188"/>
                    </a:lnTo>
                    <a:lnTo>
                      <a:pt x="286" y="184"/>
                    </a:lnTo>
                    <a:lnTo>
                      <a:pt x="277" y="184"/>
                    </a:lnTo>
                    <a:lnTo>
                      <a:pt x="268" y="188"/>
                    </a:lnTo>
                    <a:lnTo>
                      <a:pt x="174" y="237"/>
                    </a:lnTo>
                    <a:lnTo>
                      <a:pt x="174" y="170"/>
                    </a:lnTo>
                    <a:lnTo>
                      <a:pt x="246" y="134"/>
                    </a:lnTo>
                    <a:lnTo>
                      <a:pt x="250" y="130"/>
                    </a:lnTo>
                    <a:lnTo>
                      <a:pt x="255" y="121"/>
                    </a:lnTo>
                    <a:lnTo>
                      <a:pt x="255" y="112"/>
                    </a:lnTo>
                    <a:lnTo>
                      <a:pt x="250" y="108"/>
                    </a:lnTo>
                    <a:lnTo>
                      <a:pt x="246" y="103"/>
                    </a:lnTo>
                    <a:lnTo>
                      <a:pt x="237" y="99"/>
                    </a:lnTo>
                    <a:lnTo>
                      <a:pt x="232" y="99"/>
                    </a:lnTo>
                    <a:lnTo>
                      <a:pt x="223" y="99"/>
                    </a:lnTo>
                    <a:lnTo>
                      <a:pt x="174" y="121"/>
                    </a:lnTo>
                    <a:close/>
                  </a:path>
                </a:pathLst>
              </a:custGeom>
              <a:gradFill rotWithShape="1">
                <a:gsLst>
                  <a:gs pos="0">
                    <a:schemeClr val="hlink">
                      <a:gamma/>
                      <a:tint val="42353"/>
                      <a:invGamma/>
                    </a:schemeClr>
                  </a:gs>
                  <a:gs pos="100000">
                    <a:schemeClr va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9" name="Freeform 44"/>
              <p:cNvSpPr>
                <a:spLocks/>
              </p:cNvSpPr>
              <p:nvPr/>
            </p:nvSpPr>
            <p:spPr bwMode="auto">
              <a:xfrm>
                <a:off x="982" y="398"/>
                <a:ext cx="393" cy="272"/>
              </a:xfrm>
              <a:custGeom>
                <a:avLst/>
                <a:gdLst>
                  <a:gd name="T0" fmla="*/ 121 w 393"/>
                  <a:gd name="T1" fmla="*/ 71 h 272"/>
                  <a:gd name="T2" fmla="*/ 36 w 393"/>
                  <a:gd name="T3" fmla="*/ 22 h 272"/>
                  <a:gd name="T4" fmla="*/ 27 w 393"/>
                  <a:gd name="T5" fmla="*/ 18 h 272"/>
                  <a:gd name="T6" fmla="*/ 18 w 393"/>
                  <a:gd name="T7" fmla="*/ 18 h 272"/>
                  <a:gd name="T8" fmla="*/ 9 w 393"/>
                  <a:gd name="T9" fmla="*/ 22 h 272"/>
                  <a:gd name="T10" fmla="*/ 5 w 393"/>
                  <a:gd name="T11" fmla="*/ 31 h 272"/>
                  <a:gd name="T12" fmla="*/ 0 w 393"/>
                  <a:gd name="T13" fmla="*/ 40 h 272"/>
                  <a:gd name="T14" fmla="*/ 0 w 393"/>
                  <a:gd name="T15" fmla="*/ 49 h 272"/>
                  <a:gd name="T16" fmla="*/ 5 w 393"/>
                  <a:gd name="T17" fmla="*/ 58 h 272"/>
                  <a:gd name="T18" fmla="*/ 9 w 393"/>
                  <a:gd name="T19" fmla="*/ 62 h 272"/>
                  <a:gd name="T20" fmla="*/ 98 w 393"/>
                  <a:gd name="T21" fmla="*/ 116 h 272"/>
                  <a:gd name="T22" fmla="*/ 54 w 393"/>
                  <a:gd name="T23" fmla="*/ 143 h 272"/>
                  <a:gd name="T24" fmla="*/ 45 w 393"/>
                  <a:gd name="T25" fmla="*/ 147 h 272"/>
                  <a:gd name="T26" fmla="*/ 40 w 393"/>
                  <a:gd name="T27" fmla="*/ 156 h 272"/>
                  <a:gd name="T28" fmla="*/ 40 w 393"/>
                  <a:gd name="T29" fmla="*/ 165 h 272"/>
                  <a:gd name="T30" fmla="*/ 40 w 393"/>
                  <a:gd name="T31" fmla="*/ 174 h 272"/>
                  <a:gd name="T32" fmla="*/ 49 w 393"/>
                  <a:gd name="T33" fmla="*/ 178 h 272"/>
                  <a:gd name="T34" fmla="*/ 54 w 393"/>
                  <a:gd name="T35" fmla="*/ 183 h 272"/>
                  <a:gd name="T36" fmla="*/ 63 w 393"/>
                  <a:gd name="T37" fmla="*/ 183 h 272"/>
                  <a:gd name="T38" fmla="*/ 72 w 393"/>
                  <a:gd name="T39" fmla="*/ 183 h 272"/>
                  <a:gd name="T40" fmla="*/ 139 w 393"/>
                  <a:gd name="T41" fmla="*/ 143 h 272"/>
                  <a:gd name="T42" fmla="*/ 197 w 393"/>
                  <a:gd name="T43" fmla="*/ 178 h 272"/>
                  <a:gd name="T44" fmla="*/ 112 w 393"/>
                  <a:gd name="T45" fmla="*/ 223 h 272"/>
                  <a:gd name="T46" fmla="*/ 103 w 393"/>
                  <a:gd name="T47" fmla="*/ 232 h 272"/>
                  <a:gd name="T48" fmla="*/ 98 w 393"/>
                  <a:gd name="T49" fmla="*/ 241 h 272"/>
                  <a:gd name="T50" fmla="*/ 98 w 393"/>
                  <a:gd name="T51" fmla="*/ 246 h 272"/>
                  <a:gd name="T52" fmla="*/ 98 w 393"/>
                  <a:gd name="T53" fmla="*/ 254 h 272"/>
                  <a:gd name="T54" fmla="*/ 103 w 393"/>
                  <a:gd name="T55" fmla="*/ 263 h 272"/>
                  <a:gd name="T56" fmla="*/ 112 w 393"/>
                  <a:gd name="T57" fmla="*/ 268 h 272"/>
                  <a:gd name="T58" fmla="*/ 121 w 393"/>
                  <a:gd name="T59" fmla="*/ 268 h 272"/>
                  <a:gd name="T60" fmla="*/ 130 w 393"/>
                  <a:gd name="T61" fmla="*/ 263 h 272"/>
                  <a:gd name="T62" fmla="*/ 241 w 393"/>
                  <a:gd name="T63" fmla="*/ 201 h 272"/>
                  <a:gd name="T64" fmla="*/ 366 w 393"/>
                  <a:gd name="T65" fmla="*/ 272 h 272"/>
                  <a:gd name="T66" fmla="*/ 393 w 393"/>
                  <a:gd name="T67" fmla="*/ 228 h 272"/>
                  <a:gd name="T68" fmla="*/ 268 w 393"/>
                  <a:gd name="T69" fmla="*/ 156 h 272"/>
                  <a:gd name="T70" fmla="*/ 268 w 393"/>
                  <a:gd name="T71" fmla="*/ 22 h 272"/>
                  <a:gd name="T72" fmla="*/ 268 w 393"/>
                  <a:gd name="T73" fmla="*/ 13 h 272"/>
                  <a:gd name="T74" fmla="*/ 264 w 393"/>
                  <a:gd name="T75" fmla="*/ 9 h 272"/>
                  <a:gd name="T76" fmla="*/ 255 w 393"/>
                  <a:gd name="T77" fmla="*/ 4 h 272"/>
                  <a:gd name="T78" fmla="*/ 250 w 393"/>
                  <a:gd name="T79" fmla="*/ 0 h 272"/>
                  <a:gd name="T80" fmla="*/ 241 w 393"/>
                  <a:gd name="T81" fmla="*/ 0 h 272"/>
                  <a:gd name="T82" fmla="*/ 232 w 393"/>
                  <a:gd name="T83" fmla="*/ 4 h 272"/>
                  <a:gd name="T84" fmla="*/ 228 w 393"/>
                  <a:gd name="T85" fmla="*/ 13 h 272"/>
                  <a:gd name="T86" fmla="*/ 228 w 393"/>
                  <a:gd name="T87" fmla="*/ 22 h 272"/>
                  <a:gd name="T88" fmla="*/ 223 w 393"/>
                  <a:gd name="T89" fmla="*/ 129 h 272"/>
                  <a:gd name="T90" fmla="*/ 165 w 393"/>
                  <a:gd name="T91" fmla="*/ 94 h 272"/>
                  <a:gd name="T92" fmla="*/ 170 w 393"/>
                  <a:gd name="T93" fmla="*/ 18 h 272"/>
                  <a:gd name="T94" fmla="*/ 165 w 393"/>
                  <a:gd name="T95" fmla="*/ 9 h 272"/>
                  <a:gd name="T96" fmla="*/ 161 w 393"/>
                  <a:gd name="T97" fmla="*/ 4 h 272"/>
                  <a:gd name="T98" fmla="*/ 156 w 393"/>
                  <a:gd name="T99" fmla="*/ 0 h 272"/>
                  <a:gd name="T100" fmla="*/ 148 w 393"/>
                  <a:gd name="T101" fmla="*/ 0 h 272"/>
                  <a:gd name="T102" fmla="*/ 139 w 393"/>
                  <a:gd name="T103" fmla="*/ 0 h 272"/>
                  <a:gd name="T104" fmla="*/ 134 w 393"/>
                  <a:gd name="T105" fmla="*/ 4 h 272"/>
                  <a:gd name="T106" fmla="*/ 130 w 393"/>
                  <a:gd name="T107" fmla="*/ 9 h 272"/>
                  <a:gd name="T108" fmla="*/ 125 w 393"/>
                  <a:gd name="T109" fmla="*/ 18 h 272"/>
                  <a:gd name="T110" fmla="*/ 121 w 393"/>
                  <a:gd name="T111" fmla="*/ 71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2">
                    <a:moveTo>
                      <a:pt x="121" y="71"/>
                    </a:moveTo>
                    <a:lnTo>
                      <a:pt x="36" y="22"/>
                    </a:lnTo>
                    <a:lnTo>
                      <a:pt x="27" y="18"/>
                    </a:lnTo>
                    <a:lnTo>
                      <a:pt x="18" y="18"/>
                    </a:lnTo>
                    <a:lnTo>
                      <a:pt x="9" y="22"/>
                    </a:lnTo>
                    <a:lnTo>
                      <a:pt x="5" y="31"/>
                    </a:lnTo>
                    <a:lnTo>
                      <a:pt x="0" y="40"/>
                    </a:lnTo>
                    <a:lnTo>
                      <a:pt x="0" y="49"/>
                    </a:lnTo>
                    <a:lnTo>
                      <a:pt x="5" y="58"/>
                    </a:lnTo>
                    <a:lnTo>
                      <a:pt x="9" y="62"/>
                    </a:lnTo>
                    <a:lnTo>
                      <a:pt x="98" y="116"/>
                    </a:lnTo>
                    <a:lnTo>
                      <a:pt x="54" y="143"/>
                    </a:lnTo>
                    <a:lnTo>
                      <a:pt x="45" y="147"/>
                    </a:lnTo>
                    <a:lnTo>
                      <a:pt x="40" y="156"/>
                    </a:lnTo>
                    <a:lnTo>
                      <a:pt x="40" y="165"/>
                    </a:lnTo>
                    <a:lnTo>
                      <a:pt x="40" y="174"/>
                    </a:lnTo>
                    <a:lnTo>
                      <a:pt x="49" y="178"/>
                    </a:lnTo>
                    <a:lnTo>
                      <a:pt x="54" y="183"/>
                    </a:lnTo>
                    <a:lnTo>
                      <a:pt x="63" y="183"/>
                    </a:lnTo>
                    <a:lnTo>
                      <a:pt x="72" y="183"/>
                    </a:lnTo>
                    <a:lnTo>
                      <a:pt x="139" y="143"/>
                    </a:lnTo>
                    <a:lnTo>
                      <a:pt x="197" y="178"/>
                    </a:lnTo>
                    <a:lnTo>
                      <a:pt x="112" y="223"/>
                    </a:lnTo>
                    <a:lnTo>
                      <a:pt x="103" y="232"/>
                    </a:lnTo>
                    <a:lnTo>
                      <a:pt x="98" y="241"/>
                    </a:lnTo>
                    <a:lnTo>
                      <a:pt x="98" y="246"/>
                    </a:lnTo>
                    <a:lnTo>
                      <a:pt x="98" y="254"/>
                    </a:lnTo>
                    <a:lnTo>
                      <a:pt x="103" y="263"/>
                    </a:lnTo>
                    <a:lnTo>
                      <a:pt x="112" y="268"/>
                    </a:lnTo>
                    <a:lnTo>
                      <a:pt x="121" y="268"/>
                    </a:lnTo>
                    <a:lnTo>
                      <a:pt x="130" y="263"/>
                    </a:lnTo>
                    <a:lnTo>
                      <a:pt x="241" y="201"/>
                    </a:lnTo>
                    <a:lnTo>
                      <a:pt x="366" y="272"/>
                    </a:lnTo>
                    <a:lnTo>
                      <a:pt x="393" y="228"/>
                    </a:lnTo>
                    <a:lnTo>
                      <a:pt x="268" y="156"/>
                    </a:lnTo>
                    <a:lnTo>
                      <a:pt x="268" y="22"/>
                    </a:lnTo>
                    <a:lnTo>
                      <a:pt x="268" y="13"/>
                    </a:lnTo>
                    <a:lnTo>
                      <a:pt x="264" y="9"/>
                    </a:lnTo>
                    <a:lnTo>
                      <a:pt x="255" y="4"/>
                    </a:lnTo>
                    <a:lnTo>
                      <a:pt x="250" y="0"/>
                    </a:lnTo>
                    <a:lnTo>
                      <a:pt x="241" y="0"/>
                    </a:lnTo>
                    <a:lnTo>
                      <a:pt x="232" y="4"/>
                    </a:lnTo>
                    <a:lnTo>
                      <a:pt x="228" y="13"/>
                    </a:lnTo>
                    <a:lnTo>
                      <a:pt x="228" y="22"/>
                    </a:lnTo>
                    <a:lnTo>
                      <a:pt x="223" y="129"/>
                    </a:lnTo>
                    <a:lnTo>
                      <a:pt x="165" y="94"/>
                    </a:lnTo>
                    <a:lnTo>
                      <a:pt x="170" y="18"/>
                    </a:lnTo>
                    <a:lnTo>
                      <a:pt x="165" y="9"/>
                    </a:lnTo>
                    <a:lnTo>
                      <a:pt x="161" y="4"/>
                    </a:lnTo>
                    <a:lnTo>
                      <a:pt x="156" y="0"/>
                    </a:lnTo>
                    <a:lnTo>
                      <a:pt x="148" y="0"/>
                    </a:lnTo>
                    <a:lnTo>
                      <a:pt x="139" y="0"/>
                    </a:lnTo>
                    <a:lnTo>
                      <a:pt x="134" y="4"/>
                    </a:lnTo>
                    <a:lnTo>
                      <a:pt x="130" y="9"/>
                    </a:lnTo>
                    <a:lnTo>
                      <a:pt x="125" y="18"/>
                    </a:lnTo>
                    <a:lnTo>
                      <a:pt x="121" y="71"/>
                    </a:lnTo>
                    <a:close/>
                  </a:path>
                </a:pathLst>
              </a:custGeom>
              <a:gradFill rotWithShape="1">
                <a:gsLst>
                  <a:gs pos="0">
                    <a:schemeClr val="hlink">
                      <a:gamma/>
                      <a:tint val="42353"/>
                      <a:invGamma/>
                    </a:schemeClr>
                  </a:gs>
                  <a:gs pos="100000">
                    <a:schemeClr va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 name="Freeform 45"/>
              <p:cNvSpPr>
                <a:spLocks/>
              </p:cNvSpPr>
              <p:nvPr/>
            </p:nvSpPr>
            <p:spPr bwMode="auto">
              <a:xfrm>
                <a:off x="982" y="626"/>
                <a:ext cx="393" cy="277"/>
              </a:xfrm>
              <a:custGeom>
                <a:avLst/>
                <a:gdLst>
                  <a:gd name="T0" fmla="*/ 98 w 393"/>
                  <a:gd name="T1" fmla="*/ 156 h 277"/>
                  <a:gd name="T2" fmla="*/ 9 w 393"/>
                  <a:gd name="T3" fmla="*/ 205 h 277"/>
                  <a:gd name="T4" fmla="*/ 0 w 393"/>
                  <a:gd name="T5" fmla="*/ 214 h 277"/>
                  <a:gd name="T6" fmla="*/ 0 w 393"/>
                  <a:gd name="T7" fmla="*/ 223 h 277"/>
                  <a:gd name="T8" fmla="*/ 0 w 393"/>
                  <a:gd name="T9" fmla="*/ 228 h 277"/>
                  <a:gd name="T10" fmla="*/ 0 w 393"/>
                  <a:gd name="T11" fmla="*/ 237 h 277"/>
                  <a:gd name="T12" fmla="*/ 9 w 393"/>
                  <a:gd name="T13" fmla="*/ 246 h 277"/>
                  <a:gd name="T14" fmla="*/ 14 w 393"/>
                  <a:gd name="T15" fmla="*/ 250 h 277"/>
                  <a:gd name="T16" fmla="*/ 23 w 393"/>
                  <a:gd name="T17" fmla="*/ 250 h 277"/>
                  <a:gd name="T18" fmla="*/ 36 w 393"/>
                  <a:gd name="T19" fmla="*/ 250 h 277"/>
                  <a:gd name="T20" fmla="*/ 125 w 393"/>
                  <a:gd name="T21" fmla="*/ 196 h 277"/>
                  <a:gd name="T22" fmla="*/ 125 w 393"/>
                  <a:gd name="T23" fmla="*/ 250 h 277"/>
                  <a:gd name="T24" fmla="*/ 125 w 393"/>
                  <a:gd name="T25" fmla="*/ 263 h 277"/>
                  <a:gd name="T26" fmla="*/ 130 w 393"/>
                  <a:gd name="T27" fmla="*/ 268 h 277"/>
                  <a:gd name="T28" fmla="*/ 139 w 393"/>
                  <a:gd name="T29" fmla="*/ 272 h 277"/>
                  <a:gd name="T30" fmla="*/ 143 w 393"/>
                  <a:gd name="T31" fmla="*/ 277 h 277"/>
                  <a:gd name="T32" fmla="*/ 152 w 393"/>
                  <a:gd name="T33" fmla="*/ 277 h 277"/>
                  <a:gd name="T34" fmla="*/ 161 w 393"/>
                  <a:gd name="T35" fmla="*/ 272 h 277"/>
                  <a:gd name="T36" fmla="*/ 165 w 393"/>
                  <a:gd name="T37" fmla="*/ 263 h 277"/>
                  <a:gd name="T38" fmla="*/ 165 w 393"/>
                  <a:gd name="T39" fmla="*/ 254 h 277"/>
                  <a:gd name="T40" fmla="*/ 165 w 393"/>
                  <a:gd name="T41" fmla="*/ 178 h 277"/>
                  <a:gd name="T42" fmla="*/ 223 w 393"/>
                  <a:gd name="T43" fmla="*/ 143 h 277"/>
                  <a:gd name="T44" fmla="*/ 223 w 393"/>
                  <a:gd name="T45" fmla="*/ 241 h 277"/>
                  <a:gd name="T46" fmla="*/ 223 w 393"/>
                  <a:gd name="T47" fmla="*/ 250 h 277"/>
                  <a:gd name="T48" fmla="*/ 228 w 393"/>
                  <a:gd name="T49" fmla="*/ 259 h 277"/>
                  <a:gd name="T50" fmla="*/ 237 w 393"/>
                  <a:gd name="T51" fmla="*/ 263 h 277"/>
                  <a:gd name="T52" fmla="*/ 246 w 393"/>
                  <a:gd name="T53" fmla="*/ 268 h 277"/>
                  <a:gd name="T54" fmla="*/ 255 w 393"/>
                  <a:gd name="T55" fmla="*/ 268 h 277"/>
                  <a:gd name="T56" fmla="*/ 259 w 393"/>
                  <a:gd name="T57" fmla="*/ 263 h 277"/>
                  <a:gd name="T58" fmla="*/ 264 w 393"/>
                  <a:gd name="T59" fmla="*/ 254 h 277"/>
                  <a:gd name="T60" fmla="*/ 268 w 393"/>
                  <a:gd name="T61" fmla="*/ 246 h 277"/>
                  <a:gd name="T62" fmla="*/ 268 w 393"/>
                  <a:gd name="T63" fmla="*/ 116 h 277"/>
                  <a:gd name="T64" fmla="*/ 393 w 393"/>
                  <a:gd name="T65" fmla="*/ 44 h 277"/>
                  <a:gd name="T66" fmla="*/ 366 w 393"/>
                  <a:gd name="T67" fmla="*/ 0 h 277"/>
                  <a:gd name="T68" fmla="*/ 241 w 393"/>
                  <a:gd name="T69" fmla="*/ 71 h 277"/>
                  <a:gd name="T70" fmla="*/ 125 w 393"/>
                  <a:gd name="T71" fmla="*/ 4 h 277"/>
                  <a:gd name="T72" fmla="*/ 121 w 393"/>
                  <a:gd name="T73" fmla="*/ 0 h 277"/>
                  <a:gd name="T74" fmla="*/ 112 w 393"/>
                  <a:gd name="T75" fmla="*/ 0 h 277"/>
                  <a:gd name="T76" fmla="*/ 103 w 393"/>
                  <a:gd name="T77" fmla="*/ 4 h 277"/>
                  <a:gd name="T78" fmla="*/ 98 w 393"/>
                  <a:gd name="T79" fmla="*/ 9 h 277"/>
                  <a:gd name="T80" fmla="*/ 94 w 393"/>
                  <a:gd name="T81" fmla="*/ 18 h 277"/>
                  <a:gd name="T82" fmla="*/ 94 w 393"/>
                  <a:gd name="T83" fmla="*/ 26 h 277"/>
                  <a:gd name="T84" fmla="*/ 98 w 393"/>
                  <a:gd name="T85" fmla="*/ 35 h 277"/>
                  <a:gd name="T86" fmla="*/ 107 w 393"/>
                  <a:gd name="T87" fmla="*/ 40 h 277"/>
                  <a:gd name="T88" fmla="*/ 197 w 393"/>
                  <a:gd name="T89" fmla="*/ 98 h 277"/>
                  <a:gd name="T90" fmla="*/ 139 w 393"/>
                  <a:gd name="T91" fmla="*/ 129 h 277"/>
                  <a:gd name="T92" fmla="*/ 72 w 393"/>
                  <a:gd name="T93" fmla="*/ 89 h 277"/>
                  <a:gd name="T94" fmla="*/ 63 w 393"/>
                  <a:gd name="T95" fmla="*/ 85 h 277"/>
                  <a:gd name="T96" fmla="*/ 58 w 393"/>
                  <a:gd name="T97" fmla="*/ 85 h 277"/>
                  <a:gd name="T98" fmla="*/ 49 w 393"/>
                  <a:gd name="T99" fmla="*/ 89 h 277"/>
                  <a:gd name="T100" fmla="*/ 45 w 393"/>
                  <a:gd name="T101" fmla="*/ 98 h 277"/>
                  <a:gd name="T102" fmla="*/ 45 w 393"/>
                  <a:gd name="T103" fmla="*/ 102 h 277"/>
                  <a:gd name="T104" fmla="*/ 45 w 393"/>
                  <a:gd name="T105" fmla="*/ 111 h 277"/>
                  <a:gd name="T106" fmla="*/ 45 w 393"/>
                  <a:gd name="T107" fmla="*/ 120 h 277"/>
                  <a:gd name="T108" fmla="*/ 54 w 393"/>
                  <a:gd name="T109" fmla="*/ 125 h 277"/>
                  <a:gd name="T110" fmla="*/ 98 w 393"/>
                  <a:gd name="T111" fmla="*/ 156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7">
                    <a:moveTo>
                      <a:pt x="98" y="156"/>
                    </a:moveTo>
                    <a:lnTo>
                      <a:pt x="9" y="205"/>
                    </a:lnTo>
                    <a:lnTo>
                      <a:pt x="0" y="214"/>
                    </a:lnTo>
                    <a:lnTo>
                      <a:pt x="0" y="223"/>
                    </a:lnTo>
                    <a:lnTo>
                      <a:pt x="0" y="228"/>
                    </a:lnTo>
                    <a:lnTo>
                      <a:pt x="0" y="237"/>
                    </a:lnTo>
                    <a:lnTo>
                      <a:pt x="9" y="246"/>
                    </a:lnTo>
                    <a:lnTo>
                      <a:pt x="14" y="250"/>
                    </a:lnTo>
                    <a:lnTo>
                      <a:pt x="23" y="250"/>
                    </a:lnTo>
                    <a:lnTo>
                      <a:pt x="36" y="250"/>
                    </a:lnTo>
                    <a:lnTo>
                      <a:pt x="125" y="196"/>
                    </a:lnTo>
                    <a:lnTo>
                      <a:pt x="125" y="250"/>
                    </a:lnTo>
                    <a:lnTo>
                      <a:pt x="125" y="263"/>
                    </a:lnTo>
                    <a:lnTo>
                      <a:pt x="130" y="268"/>
                    </a:lnTo>
                    <a:lnTo>
                      <a:pt x="139" y="272"/>
                    </a:lnTo>
                    <a:lnTo>
                      <a:pt x="143" y="277"/>
                    </a:lnTo>
                    <a:lnTo>
                      <a:pt x="152" y="277"/>
                    </a:lnTo>
                    <a:lnTo>
                      <a:pt x="161" y="272"/>
                    </a:lnTo>
                    <a:lnTo>
                      <a:pt x="165" y="263"/>
                    </a:lnTo>
                    <a:lnTo>
                      <a:pt x="165" y="254"/>
                    </a:lnTo>
                    <a:lnTo>
                      <a:pt x="165" y="178"/>
                    </a:lnTo>
                    <a:lnTo>
                      <a:pt x="223" y="143"/>
                    </a:lnTo>
                    <a:lnTo>
                      <a:pt x="223" y="241"/>
                    </a:lnTo>
                    <a:lnTo>
                      <a:pt x="223" y="250"/>
                    </a:lnTo>
                    <a:lnTo>
                      <a:pt x="228" y="259"/>
                    </a:lnTo>
                    <a:lnTo>
                      <a:pt x="237" y="263"/>
                    </a:lnTo>
                    <a:lnTo>
                      <a:pt x="246" y="268"/>
                    </a:lnTo>
                    <a:lnTo>
                      <a:pt x="255" y="268"/>
                    </a:lnTo>
                    <a:lnTo>
                      <a:pt x="259" y="263"/>
                    </a:lnTo>
                    <a:lnTo>
                      <a:pt x="264" y="254"/>
                    </a:lnTo>
                    <a:lnTo>
                      <a:pt x="268" y="246"/>
                    </a:lnTo>
                    <a:lnTo>
                      <a:pt x="268" y="116"/>
                    </a:lnTo>
                    <a:lnTo>
                      <a:pt x="393" y="44"/>
                    </a:lnTo>
                    <a:lnTo>
                      <a:pt x="366" y="0"/>
                    </a:lnTo>
                    <a:lnTo>
                      <a:pt x="241" y="71"/>
                    </a:lnTo>
                    <a:lnTo>
                      <a:pt x="125" y="4"/>
                    </a:lnTo>
                    <a:lnTo>
                      <a:pt x="121" y="0"/>
                    </a:lnTo>
                    <a:lnTo>
                      <a:pt x="112" y="0"/>
                    </a:lnTo>
                    <a:lnTo>
                      <a:pt x="103" y="4"/>
                    </a:lnTo>
                    <a:lnTo>
                      <a:pt x="98" y="9"/>
                    </a:lnTo>
                    <a:lnTo>
                      <a:pt x="94" y="18"/>
                    </a:lnTo>
                    <a:lnTo>
                      <a:pt x="94" y="26"/>
                    </a:lnTo>
                    <a:lnTo>
                      <a:pt x="98" y="35"/>
                    </a:lnTo>
                    <a:lnTo>
                      <a:pt x="107" y="40"/>
                    </a:lnTo>
                    <a:lnTo>
                      <a:pt x="197" y="98"/>
                    </a:lnTo>
                    <a:lnTo>
                      <a:pt x="139" y="129"/>
                    </a:lnTo>
                    <a:lnTo>
                      <a:pt x="72" y="89"/>
                    </a:lnTo>
                    <a:lnTo>
                      <a:pt x="63" y="85"/>
                    </a:lnTo>
                    <a:lnTo>
                      <a:pt x="58" y="85"/>
                    </a:lnTo>
                    <a:lnTo>
                      <a:pt x="49" y="89"/>
                    </a:lnTo>
                    <a:lnTo>
                      <a:pt x="45" y="98"/>
                    </a:lnTo>
                    <a:lnTo>
                      <a:pt x="45" y="102"/>
                    </a:lnTo>
                    <a:lnTo>
                      <a:pt x="45" y="111"/>
                    </a:lnTo>
                    <a:lnTo>
                      <a:pt x="45" y="120"/>
                    </a:lnTo>
                    <a:lnTo>
                      <a:pt x="54" y="125"/>
                    </a:lnTo>
                    <a:lnTo>
                      <a:pt x="98" y="156"/>
                    </a:lnTo>
                    <a:close/>
                  </a:path>
                </a:pathLst>
              </a:custGeom>
              <a:gradFill rotWithShape="1">
                <a:gsLst>
                  <a:gs pos="0">
                    <a:schemeClr val="hlink">
                      <a:gamma/>
                      <a:tint val="42353"/>
                      <a:invGamma/>
                    </a:schemeClr>
                  </a:gs>
                  <a:gs pos="100000">
                    <a:schemeClr va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1" name="Freeform 46"/>
              <p:cNvSpPr>
                <a:spLocks/>
              </p:cNvSpPr>
              <p:nvPr/>
            </p:nvSpPr>
            <p:spPr bwMode="auto">
              <a:xfrm>
                <a:off x="1210" y="648"/>
                <a:ext cx="299" cy="438"/>
              </a:xfrm>
              <a:custGeom>
                <a:avLst/>
                <a:gdLst>
                  <a:gd name="T0" fmla="*/ 125 w 299"/>
                  <a:gd name="T1" fmla="*/ 313 h 438"/>
                  <a:gd name="T2" fmla="*/ 125 w 299"/>
                  <a:gd name="T3" fmla="*/ 411 h 438"/>
                  <a:gd name="T4" fmla="*/ 129 w 299"/>
                  <a:gd name="T5" fmla="*/ 425 h 438"/>
                  <a:gd name="T6" fmla="*/ 134 w 299"/>
                  <a:gd name="T7" fmla="*/ 429 h 438"/>
                  <a:gd name="T8" fmla="*/ 143 w 299"/>
                  <a:gd name="T9" fmla="*/ 434 h 438"/>
                  <a:gd name="T10" fmla="*/ 147 w 299"/>
                  <a:gd name="T11" fmla="*/ 438 h 438"/>
                  <a:gd name="T12" fmla="*/ 156 w 299"/>
                  <a:gd name="T13" fmla="*/ 434 h 438"/>
                  <a:gd name="T14" fmla="*/ 165 w 299"/>
                  <a:gd name="T15" fmla="*/ 429 h 438"/>
                  <a:gd name="T16" fmla="*/ 174 w 299"/>
                  <a:gd name="T17" fmla="*/ 425 h 438"/>
                  <a:gd name="T18" fmla="*/ 174 w 299"/>
                  <a:gd name="T19" fmla="*/ 411 h 438"/>
                  <a:gd name="T20" fmla="*/ 174 w 299"/>
                  <a:gd name="T21" fmla="*/ 308 h 438"/>
                  <a:gd name="T22" fmla="*/ 223 w 299"/>
                  <a:gd name="T23" fmla="*/ 335 h 438"/>
                  <a:gd name="T24" fmla="*/ 232 w 299"/>
                  <a:gd name="T25" fmla="*/ 340 h 438"/>
                  <a:gd name="T26" fmla="*/ 241 w 299"/>
                  <a:gd name="T27" fmla="*/ 340 h 438"/>
                  <a:gd name="T28" fmla="*/ 250 w 299"/>
                  <a:gd name="T29" fmla="*/ 335 h 438"/>
                  <a:gd name="T30" fmla="*/ 254 w 299"/>
                  <a:gd name="T31" fmla="*/ 331 h 438"/>
                  <a:gd name="T32" fmla="*/ 254 w 299"/>
                  <a:gd name="T33" fmla="*/ 322 h 438"/>
                  <a:gd name="T34" fmla="*/ 254 w 299"/>
                  <a:gd name="T35" fmla="*/ 317 h 438"/>
                  <a:gd name="T36" fmla="*/ 254 w 299"/>
                  <a:gd name="T37" fmla="*/ 308 h 438"/>
                  <a:gd name="T38" fmla="*/ 245 w 299"/>
                  <a:gd name="T39" fmla="*/ 300 h 438"/>
                  <a:gd name="T40" fmla="*/ 178 w 299"/>
                  <a:gd name="T41" fmla="*/ 264 h 438"/>
                  <a:gd name="T42" fmla="*/ 178 w 299"/>
                  <a:gd name="T43" fmla="*/ 192 h 438"/>
                  <a:gd name="T44" fmla="*/ 263 w 299"/>
                  <a:gd name="T45" fmla="*/ 246 h 438"/>
                  <a:gd name="T46" fmla="*/ 272 w 299"/>
                  <a:gd name="T47" fmla="*/ 250 h 438"/>
                  <a:gd name="T48" fmla="*/ 281 w 299"/>
                  <a:gd name="T49" fmla="*/ 250 h 438"/>
                  <a:gd name="T50" fmla="*/ 290 w 299"/>
                  <a:gd name="T51" fmla="*/ 246 h 438"/>
                  <a:gd name="T52" fmla="*/ 294 w 299"/>
                  <a:gd name="T53" fmla="*/ 241 h 438"/>
                  <a:gd name="T54" fmla="*/ 299 w 299"/>
                  <a:gd name="T55" fmla="*/ 232 h 438"/>
                  <a:gd name="T56" fmla="*/ 299 w 299"/>
                  <a:gd name="T57" fmla="*/ 224 h 438"/>
                  <a:gd name="T58" fmla="*/ 294 w 299"/>
                  <a:gd name="T59" fmla="*/ 215 h 438"/>
                  <a:gd name="T60" fmla="*/ 285 w 299"/>
                  <a:gd name="T61" fmla="*/ 210 h 438"/>
                  <a:gd name="T62" fmla="*/ 178 w 299"/>
                  <a:gd name="T63" fmla="*/ 143 h 438"/>
                  <a:gd name="T64" fmla="*/ 178 w 299"/>
                  <a:gd name="T65" fmla="*/ 0 h 438"/>
                  <a:gd name="T66" fmla="*/ 125 w 299"/>
                  <a:gd name="T67" fmla="*/ 0 h 438"/>
                  <a:gd name="T68" fmla="*/ 125 w 299"/>
                  <a:gd name="T69" fmla="*/ 143 h 438"/>
                  <a:gd name="T70" fmla="*/ 9 w 299"/>
                  <a:gd name="T71" fmla="*/ 210 h 438"/>
                  <a:gd name="T72" fmla="*/ 4 w 299"/>
                  <a:gd name="T73" fmla="*/ 215 h 438"/>
                  <a:gd name="T74" fmla="*/ 0 w 299"/>
                  <a:gd name="T75" fmla="*/ 224 h 438"/>
                  <a:gd name="T76" fmla="*/ 0 w 299"/>
                  <a:gd name="T77" fmla="*/ 232 h 438"/>
                  <a:gd name="T78" fmla="*/ 0 w 299"/>
                  <a:gd name="T79" fmla="*/ 237 h 438"/>
                  <a:gd name="T80" fmla="*/ 4 w 299"/>
                  <a:gd name="T81" fmla="*/ 246 h 438"/>
                  <a:gd name="T82" fmla="*/ 13 w 299"/>
                  <a:gd name="T83" fmla="*/ 250 h 438"/>
                  <a:gd name="T84" fmla="*/ 22 w 299"/>
                  <a:gd name="T85" fmla="*/ 250 h 438"/>
                  <a:gd name="T86" fmla="*/ 31 w 299"/>
                  <a:gd name="T87" fmla="*/ 246 h 438"/>
                  <a:gd name="T88" fmla="*/ 125 w 299"/>
                  <a:gd name="T89" fmla="*/ 197 h 438"/>
                  <a:gd name="T90" fmla="*/ 125 w 299"/>
                  <a:gd name="T91" fmla="*/ 264 h 438"/>
                  <a:gd name="T92" fmla="*/ 53 w 299"/>
                  <a:gd name="T93" fmla="*/ 300 h 438"/>
                  <a:gd name="T94" fmla="*/ 49 w 299"/>
                  <a:gd name="T95" fmla="*/ 304 h 438"/>
                  <a:gd name="T96" fmla="*/ 44 w 299"/>
                  <a:gd name="T97" fmla="*/ 313 h 438"/>
                  <a:gd name="T98" fmla="*/ 44 w 299"/>
                  <a:gd name="T99" fmla="*/ 322 h 438"/>
                  <a:gd name="T100" fmla="*/ 49 w 299"/>
                  <a:gd name="T101" fmla="*/ 326 h 438"/>
                  <a:gd name="T102" fmla="*/ 53 w 299"/>
                  <a:gd name="T103" fmla="*/ 331 h 438"/>
                  <a:gd name="T104" fmla="*/ 62 w 299"/>
                  <a:gd name="T105" fmla="*/ 335 h 438"/>
                  <a:gd name="T106" fmla="*/ 67 w 299"/>
                  <a:gd name="T107" fmla="*/ 335 h 438"/>
                  <a:gd name="T108" fmla="*/ 76 w 299"/>
                  <a:gd name="T109" fmla="*/ 335 h 438"/>
                  <a:gd name="T110" fmla="*/ 125 w 299"/>
                  <a:gd name="T111" fmla="*/ 313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9" h="438">
                    <a:moveTo>
                      <a:pt x="125" y="313"/>
                    </a:moveTo>
                    <a:lnTo>
                      <a:pt x="125" y="411"/>
                    </a:lnTo>
                    <a:lnTo>
                      <a:pt x="129" y="425"/>
                    </a:lnTo>
                    <a:lnTo>
                      <a:pt x="134" y="429"/>
                    </a:lnTo>
                    <a:lnTo>
                      <a:pt x="143" y="434"/>
                    </a:lnTo>
                    <a:lnTo>
                      <a:pt x="147" y="438"/>
                    </a:lnTo>
                    <a:lnTo>
                      <a:pt x="156" y="434"/>
                    </a:lnTo>
                    <a:lnTo>
                      <a:pt x="165" y="429"/>
                    </a:lnTo>
                    <a:lnTo>
                      <a:pt x="174" y="425"/>
                    </a:lnTo>
                    <a:lnTo>
                      <a:pt x="174" y="411"/>
                    </a:lnTo>
                    <a:lnTo>
                      <a:pt x="174" y="308"/>
                    </a:lnTo>
                    <a:lnTo>
                      <a:pt x="223" y="335"/>
                    </a:lnTo>
                    <a:lnTo>
                      <a:pt x="232" y="340"/>
                    </a:lnTo>
                    <a:lnTo>
                      <a:pt x="241" y="340"/>
                    </a:lnTo>
                    <a:lnTo>
                      <a:pt x="250" y="335"/>
                    </a:lnTo>
                    <a:lnTo>
                      <a:pt x="254" y="331"/>
                    </a:lnTo>
                    <a:lnTo>
                      <a:pt x="254" y="322"/>
                    </a:lnTo>
                    <a:lnTo>
                      <a:pt x="254" y="317"/>
                    </a:lnTo>
                    <a:lnTo>
                      <a:pt x="254" y="308"/>
                    </a:lnTo>
                    <a:lnTo>
                      <a:pt x="245" y="300"/>
                    </a:lnTo>
                    <a:lnTo>
                      <a:pt x="178" y="264"/>
                    </a:lnTo>
                    <a:lnTo>
                      <a:pt x="178" y="192"/>
                    </a:lnTo>
                    <a:lnTo>
                      <a:pt x="263" y="246"/>
                    </a:lnTo>
                    <a:lnTo>
                      <a:pt x="272" y="250"/>
                    </a:lnTo>
                    <a:lnTo>
                      <a:pt x="281" y="250"/>
                    </a:lnTo>
                    <a:lnTo>
                      <a:pt x="290" y="246"/>
                    </a:lnTo>
                    <a:lnTo>
                      <a:pt x="294" y="241"/>
                    </a:lnTo>
                    <a:lnTo>
                      <a:pt x="299" y="232"/>
                    </a:lnTo>
                    <a:lnTo>
                      <a:pt x="299" y="224"/>
                    </a:lnTo>
                    <a:lnTo>
                      <a:pt x="294" y="215"/>
                    </a:lnTo>
                    <a:lnTo>
                      <a:pt x="285" y="210"/>
                    </a:lnTo>
                    <a:lnTo>
                      <a:pt x="178" y="143"/>
                    </a:lnTo>
                    <a:lnTo>
                      <a:pt x="178" y="0"/>
                    </a:lnTo>
                    <a:lnTo>
                      <a:pt x="125" y="0"/>
                    </a:lnTo>
                    <a:lnTo>
                      <a:pt x="125" y="143"/>
                    </a:lnTo>
                    <a:lnTo>
                      <a:pt x="9" y="210"/>
                    </a:lnTo>
                    <a:lnTo>
                      <a:pt x="4" y="215"/>
                    </a:lnTo>
                    <a:lnTo>
                      <a:pt x="0" y="224"/>
                    </a:lnTo>
                    <a:lnTo>
                      <a:pt x="0" y="232"/>
                    </a:lnTo>
                    <a:lnTo>
                      <a:pt x="0" y="237"/>
                    </a:lnTo>
                    <a:lnTo>
                      <a:pt x="4" y="246"/>
                    </a:lnTo>
                    <a:lnTo>
                      <a:pt x="13" y="250"/>
                    </a:lnTo>
                    <a:lnTo>
                      <a:pt x="22" y="250"/>
                    </a:lnTo>
                    <a:lnTo>
                      <a:pt x="31" y="246"/>
                    </a:lnTo>
                    <a:lnTo>
                      <a:pt x="125" y="197"/>
                    </a:lnTo>
                    <a:lnTo>
                      <a:pt x="125" y="264"/>
                    </a:lnTo>
                    <a:lnTo>
                      <a:pt x="53" y="300"/>
                    </a:lnTo>
                    <a:lnTo>
                      <a:pt x="49" y="304"/>
                    </a:lnTo>
                    <a:lnTo>
                      <a:pt x="44" y="313"/>
                    </a:lnTo>
                    <a:lnTo>
                      <a:pt x="44" y="322"/>
                    </a:lnTo>
                    <a:lnTo>
                      <a:pt x="49" y="326"/>
                    </a:lnTo>
                    <a:lnTo>
                      <a:pt x="53" y="331"/>
                    </a:lnTo>
                    <a:lnTo>
                      <a:pt x="62" y="335"/>
                    </a:lnTo>
                    <a:lnTo>
                      <a:pt x="67" y="335"/>
                    </a:lnTo>
                    <a:lnTo>
                      <a:pt x="76" y="335"/>
                    </a:lnTo>
                    <a:lnTo>
                      <a:pt x="125" y="313"/>
                    </a:lnTo>
                    <a:close/>
                  </a:path>
                </a:pathLst>
              </a:custGeom>
              <a:gradFill rotWithShape="1">
                <a:gsLst>
                  <a:gs pos="0">
                    <a:schemeClr val="hlink">
                      <a:gamma/>
                      <a:tint val="42353"/>
                      <a:invGamma/>
                    </a:schemeClr>
                  </a:gs>
                  <a:gs pos="100000">
                    <a:schemeClr va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2" name="Freeform 47"/>
              <p:cNvSpPr>
                <a:spLocks/>
              </p:cNvSpPr>
              <p:nvPr/>
            </p:nvSpPr>
            <p:spPr bwMode="auto">
              <a:xfrm>
                <a:off x="1348" y="626"/>
                <a:ext cx="393" cy="272"/>
              </a:xfrm>
              <a:custGeom>
                <a:avLst/>
                <a:gdLst>
                  <a:gd name="T0" fmla="*/ 272 w 393"/>
                  <a:gd name="T1" fmla="*/ 201 h 272"/>
                  <a:gd name="T2" fmla="*/ 357 w 393"/>
                  <a:gd name="T3" fmla="*/ 250 h 272"/>
                  <a:gd name="T4" fmla="*/ 366 w 393"/>
                  <a:gd name="T5" fmla="*/ 254 h 272"/>
                  <a:gd name="T6" fmla="*/ 375 w 393"/>
                  <a:gd name="T7" fmla="*/ 254 h 272"/>
                  <a:gd name="T8" fmla="*/ 384 w 393"/>
                  <a:gd name="T9" fmla="*/ 250 h 272"/>
                  <a:gd name="T10" fmla="*/ 388 w 393"/>
                  <a:gd name="T11" fmla="*/ 241 h 272"/>
                  <a:gd name="T12" fmla="*/ 393 w 393"/>
                  <a:gd name="T13" fmla="*/ 232 h 272"/>
                  <a:gd name="T14" fmla="*/ 393 w 393"/>
                  <a:gd name="T15" fmla="*/ 223 h 272"/>
                  <a:gd name="T16" fmla="*/ 388 w 393"/>
                  <a:gd name="T17" fmla="*/ 214 h 272"/>
                  <a:gd name="T18" fmla="*/ 384 w 393"/>
                  <a:gd name="T19" fmla="*/ 210 h 272"/>
                  <a:gd name="T20" fmla="*/ 295 w 393"/>
                  <a:gd name="T21" fmla="*/ 156 h 272"/>
                  <a:gd name="T22" fmla="*/ 339 w 393"/>
                  <a:gd name="T23" fmla="*/ 129 h 272"/>
                  <a:gd name="T24" fmla="*/ 348 w 393"/>
                  <a:gd name="T25" fmla="*/ 125 h 272"/>
                  <a:gd name="T26" fmla="*/ 353 w 393"/>
                  <a:gd name="T27" fmla="*/ 116 h 272"/>
                  <a:gd name="T28" fmla="*/ 353 w 393"/>
                  <a:gd name="T29" fmla="*/ 107 h 272"/>
                  <a:gd name="T30" fmla="*/ 353 w 393"/>
                  <a:gd name="T31" fmla="*/ 98 h 272"/>
                  <a:gd name="T32" fmla="*/ 344 w 393"/>
                  <a:gd name="T33" fmla="*/ 94 h 272"/>
                  <a:gd name="T34" fmla="*/ 339 w 393"/>
                  <a:gd name="T35" fmla="*/ 89 h 272"/>
                  <a:gd name="T36" fmla="*/ 330 w 393"/>
                  <a:gd name="T37" fmla="*/ 89 h 272"/>
                  <a:gd name="T38" fmla="*/ 321 w 393"/>
                  <a:gd name="T39" fmla="*/ 89 h 272"/>
                  <a:gd name="T40" fmla="*/ 254 w 393"/>
                  <a:gd name="T41" fmla="*/ 129 h 272"/>
                  <a:gd name="T42" fmla="*/ 196 w 393"/>
                  <a:gd name="T43" fmla="*/ 94 h 272"/>
                  <a:gd name="T44" fmla="*/ 281 w 393"/>
                  <a:gd name="T45" fmla="*/ 49 h 272"/>
                  <a:gd name="T46" fmla="*/ 290 w 393"/>
                  <a:gd name="T47" fmla="*/ 40 h 272"/>
                  <a:gd name="T48" fmla="*/ 295 w 393"/>
                  <a:gd name="T49" fmla="*/ 31 h 272"/>
                  <a:gd name="T50" fmla="*/ 295 w 393"/>
                  <a:gd name="T51" fmla="*/ 26 h 272"/>
                  <a:gd name="T52" fmla="*/ 295 w 393"/>
                  <a:gd name="T53" fmla="*/ 18 h 272"/>
                  <a:gd name="T54" fmla="*/ 290 w 393"/>
                  <a:gd name="T55" fmla="*/ 9 h 272"/>
                  <a:gd name="T56" fmla="*/ 281 w 393"/>
                  <a:gd name="T57" fmla="*/ 4 h 272"/>
                  <a:gd name="T58" fmla="*/ 272 w 393"/>
                  <a:gd name="T59" fmla="*/ 4 h 272"/>
                  <a:gd name="T60" fmla="*/ 263 w 393"/>
                  <a:gd name="T61" fmla="*/ 9 h 272"/>
                  <a:gd name="T62" fmla="*/ 152 w 393"/>
                  <a:gd name="T63" fmla="*/ 71 h 272"/>
                  <a:gd name="T64" fmla="*/ 27 w 393"/>
                  <a:gd name="T65" fmla="*/ 0 h 272"/>
                  <a:gd name="T66" fmla="*/ 0 w 393"/>
                  <a:gd name="T67" fmla="*/ 44 h 272"/>
                  <a:gd name="T68" fmla="*/ 125 w 393"/>
                  <a:gd name="T69" fmla="*/ 116 h 272"/>
                  <a:gd name="T70" fmla="*/ 125 w 393"/>
                  <a:gd name="T71" fmla="*/ 250 h 272"/>
                  <a:gd name="T72" fmla="*/ 125 w 393"/>
                  <a:gd name="T73" fmla="*/ 259 h 272"/>
                  <a:gd name="T74" fmla="*/ 129 w 393"/>
                  <a:gd name="T75" fmla="*/ 263 h 272"/>
                  <a:gd name="T76" fmla="*/ 138 w 393"/>
                  <a:gd name="T77" fmla="*/ 268 h 272"/>
                  <a:gd name="T78" fmla="*/ 143 w 393"/>
                  <a:gd name="T79" fmla="*/ 272 h 272"/>
                  <a:gd name="T80" fmla="*/ 152 w 393"/>
                  <a:gd name="T81" fmla="*/ 272 h 272"/>
                  <a:gd name="T82" fmla="*/ 161 w 393"/>
                  <a:gd name="T83" fmla="*/ 268 h 272"/>
                  <a:gd name="T84" fmla="*/ 165 w 393"/>
                  <a:gd name="T85" fmla="*/ 259 h 272"/>
                  <a:gd name="T86" fmla="*/ 165 w 393"/>
                  <a:gd name="T87" fmla="*/ 250 h 272"/>
                  <a:gd name="T88" fmla="*/ 170 w 393"/>
                  <a:gd name="T89" fmla="*/ 143 h 272"/>
                  <a:gd name="T90" fmla="*/ 228 w 393"/>
                  <a:gd name="T91" fmla="*/ 178 h 272"/>
                  <a:gd name="T92" fmla="*/ 223 w 393"/>
                  <a:gd name="T93" fmla="*/ 254 h 272"/>
                  <a:gd name="T94" fmla="*/ 228 w 393"/>
                  <a:gd name="T95" fmla="*/ 263 h 272"/>
                  <a:gd name="T96" fmla="*/ 232 w 393"/>
                  <a:gd name="T97" fmla="*/ 268 h 272"/>
                  <a:gd name="T98" fmla="*/ 237 w 393"/>
                  <a:gd name="T99" fmla="*/ 272 h 272"/>
                  <a:gd name="T100" fmla="*/ 245 w 393"/>
                  <a:gd name="T101" fmla="*/ 272 h 272"/>
                  <a:gd name="T102" fmla="*/ 254 w 393"/>
                  <a:gd name="T103" fmla="*/ 272 h 272"/>
                  <a:gd name="T104" fmla="*/ 259 w 393"/>
                  <a:gd name="T105" fmla="*/ 268 h 272"/>
                  <a:gd name="T106" fmla="*/ 263 w 393"/>
                  <a:gd name="T107" fmla="*/ 263 h 272"/>
                  <a:gd name="T108" fmla="*/ 268 w 393"/>
                  <a:gd name="T109" fmla="*/ 254 h 272"/>
                  <a:gd name="T110" fmla="*/ 272 w 393"/>
                  <a:gd name="T111" fmla="*/ 201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2">
                    <a:moveTo>
                      <a:pt x="272" y="201"/>
                    </a:moveTo>
                    <a:lnTo>
                      <a:pt x="357" y="250"/>
                    </a:lnTo>
                    <a:lnTo>
                      <a:pt x="366" y="254"/>
                    </a:lnTo>
                    <a:lnTo>
                      <a:pt x="375" y="254"/>
                    </a:lnTo>
                    <a:lnTo>
                      <a:pt x="384" y="250"/>
                    </a:lnTo>
                    <a:lnTo>
                      <a:pt x="388" y="241"/>
                    </a:lnTo>
                    <a:lnTo>
                      <a:pt x="393" y="232"/>
                    </a:lnTo>
                    <a:lnTo>
                      <a:pt x="393" y="223"/>
                    </a:lnTo>
                    <a:lnTo>
                      <a:pt x="388" y="214"/>
                    </a:lnTo>
                    <a:lnTo>
                      <a:pt x="384" y="210"/>
                    </a:lnTo>
                    <a:lnTo>
                      <a:pt x="295" y="156"/>
                    </a:lnTo>
                    <a:lnTo>
                      <a:pt x="339" y="129"/>
                    </a:lnTo>
                    <a:lnTo>
                      <a:pt x="348" y="125"/>
                    </a:lnTo>
                    <a:lnTo>
                      <a:pt x="353" y="116"/>
                    </a:lnTo>
                    <a:lnTo>
                      <a:pt x="353" y="107"/>
                    </a:lnTo>
                    <a:lnTo>
                      <a:pt x="353" y="98"/>
                    </a:lnTo>
                    <a:lnTo>
                      <a:pt x="344" y="94"/>
                    </a:lnTo>
                    <a:lnTo>
                      <a:pt x="339" y="89"/>
                    </a:lnTo>
                    <a:lnTo>
                      <a:pt x="330" y="89"/>
                    </a:lnTo>
                    <a:lnTo>
                      <a:pt x="321" y="89"/>
                    </a:lnTo>
                    <a:lnTo>
                      <a:pt x="254" y="129"/>
                    </a:lnTo>
                    <a:lnTo>
                      <a:pt x="196" y="94"/>
                    </a:lnTo>
                    <a:lnTo>
                      <a:pt x="281" y="49"/>
                    </a:lnTo>
                    <a:lnTo>
                      <a:pt x="290" y="40"/>
                    </a:lnTo>
                    <a:lnTo>
                      <a:pt x="295" y="31"/>
                    </a:lnTo>
                    <a:lnTo>
                      <a:pt x="295" y="26"/>
                    </a:lnTo>
                    <a:lnTo>
                      <a:pt x="295" y="18"/>
                    </a:lnTo>
                    <a:lnTo>
                      <a:pt x="290" y="9"/>
                    </a:lnTo>
                    <a:lnTo>
                      <a:pt x="281" y="4"/>
                    </a:lnTo>
                    <a:lnTo>
                      <a:pt x="272" y="4"/>
                    </a:lnTo>
                    <a:lnTo>
                      <a:pt x="263" y="9"/>
                    </a:lnTo>
                    <a:lnTo>
                      <a:pt x="152" y="71"/>
                    </a:lnTo>
                    <a:lnTo>
                      <a:pt x="27" y="0"/>
                    </a:lnTo>
                    <a:lnTo>
                      <a:pt x="0" y="44"/>
                    </a:lnTo>
                    <a:lnTo>
                      <a:pt x="125" y="116"/>
                    </a:lnTo>
                    <a:lnTo>
                      <a:pt x="125" y="250"/>
                    </a:lnTo>
                    <a:lnTo>
                      <a:pt x="125" y="259"/>
                    </a:lnTo>
                    <a:lnTo>
                      <a:pt x="129" y="263"/>
                    </a:lnTo>
                    <a:lnTo>
                      <a:pt x="138" y="268"/>
                    </a:lnTo>
                    <a:lnTo>
                      <a:pt x="143" y="272"/>
                    </a:lnTo>
                    <a:lnTo>
                      <a:pt x="152" y="272"/>
                    </a:lnTo>
                    <a:lnTo>
                      <a:pt x="161" y="268"/>
                    </a:lnTo>
                    <a:lnTo>
                      <a:pt x="165" y="259"/>
                    </a:lnTo>
                    <a:lnTo>
                      <a:pt x="165" y="250"/>
                    </a:lnTo>
                    <a:lnTo>
                      <a:pt x="170" y="143"/>
                    </a:lnTo>
                    <a:lnTo>
                      <a:pt x="228" y="178"/>
                    </a:lnTo>
                    <a:lnTo>
                      <a:pt x="223" y="254"/>
                    </a:lnTo>
                    <a:lnTo>
                      <a:pt x="228" y="263"/>
                    </a:lnTo>
                    <a:lnTo>
                      <a:pt x="232" y="268"/>
                    </a:lnTo>
                    <a:lnTo>
                      <a:pt x="237" y="272"/>
                    </a:lnTo>
                    <a:lnTo>
                      <a:pt x="245" y="272"/>
                    </a:lnTo>
                    <a:lnTo>
                      <a:pt x="254" y="272"/>
                    </a:lnTo>
                    <a:lnTo>
                      <a:pt x="259" y="268"/>
                    </a:lnTo>
                    <a:lnTo>
                      <a:pt x="263" y="263"/>
                    </a:lnTo>
                    <a:lnTo>
                      <a:pt x="268" y="254"/>
                    </a:lnTo>
                    <a:lnTo>
                      <a:pt x="272" y="201"/>
                    </a:lnTo>
                    <a:close/>
                  </a:path>
                </a:pathLst>
              </a:custGeom>
              <a:gradFill rotWithShape="1">
                <a:gsLst>
                  <a:gs pos="0">
                    <a:schemeClr val="hlink">
                      <a:gamma/>
                      <a:tint val="42353"/>
                      <a:invGamma/>
                    </a:schemeClr>
                  </a:gs>
                  <a:gs pos="100000">
                    <a:schemeClr va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3" name="Freeform 48"/>
              <p:cNvSpPr>
                <a:spLocks/>
              </p:cNvSpPr>
              <p:nvPr/>
            </p:nvSpPr>
            <p:spPr bwMode="auto">
              <a:xfrm>
                <a:off x="1348" y="393"/>
                <a:ext cx="393" cy="277"/>
              </a:xfrm>
              <a:custGeom>
                <a:avLst/>
                <a:gdLst>
                  <a:gd name="T0" fmla="*/ 295 w 393"/>
                  <a:gd name="T1" fmla="*/ 121 h 277"/>
                  <a:gd name="T2" fmla="*/ 384 w 393"/>
                  <a:gd name="T3" fmla="*/ 72 h 277"/>
                  <a:gd name="T4" fmla="*/ 393 w 393"/>
                  <a:gd name="T5" fmla="*/ 63 h 277"/>
                  <a:gd name="T6" fmla="*/ 393 w 393"/>
                  <a:gd name="T7" fmla="*/ 54 h 277"/>
                  <a:gd name="T8" fmla="*/ 393 w 393"/>
                  <a:gd name="T9" fmla="*/ 49 h 277"/>
                  <a:gd name="T10" fmla="*/ 393 w 393"/>
                  <a:gd name="T11" fmla="*/ 40 h 277"/>
                  <a:gd name="T12" fmla="*/ 384 w 393"/>
                  <a:gd name="T13" fmla="*/ 31 h 277"/>
                  <a:gd name="T14" fmla="*/ 379 w 393"/>
                  <a:gd name="T15" fmla="*/ 27 h 277"/>
                  <a:gd name="T16" fmla="*/ 370 w 393"/>
                  <a:gd name="T17" fmla="*/ 27 h 277"/>
                  <a:gd name="T18" fmla="*/ 357 w 393"/>
                  <a:gd name="T19" fmla="*/ 27 h 277"/>
                  <a:gd name="T20" fmla="*/ 268 w 393"/>
                  <a:gd name="T21" fmla="*/ 81 h 277"/>
                  <a:gd name="T22" fmla="*/ 268 w 393"/>
                  <a:gd name="T23" fmla="*/ 27 h 277"/>
                  <a:gd name="T24" fmla="*/ 268 w 393"/>
                  <a:gd name="T25" fmla="*/ 14 h 277"/>
                  <a:gd name="T26" fmla="*/ 263 w 393"/>
                  <a:gd name="T27" fmla="*/ 9 h 277"/>
                  <a:gd name="T28" fmla="*/ 254 w 393"/>
                  <a:gd name="T29" fmla="*/ 5 h 277"/>
                  <a:gd name="T30" fmla="*/ 250 w 393"/>
                  <a:gd name="T31" fmla="*/ 0 h 277"/>
                  <a:gd name="T32" fmla="*/ 241 w 393"/>
                  <a:gd name="T33" fmla="*/ 5 h 277"/>
                  <a:gd name="T34" fmla="*/ 232 w 393"/>
                  <a:gd name="T35" fmla="*/ 5 h 277"/>
                  <a:gd name="T36" fmla="*/ 228 w 393"/>
                  <a:gd name="T37" fmla="*/ 14 h 277"/>
                  <a:gd name="T38" fmla="*/ 228 w 393"/>
                  <a:gd name="T39" fmla="*/ 23 h 277"/>
                  <a:gd name="T40" fmla="*/ 228 w 393"/>
                  <a:gd name="T41" fmla="*/ 99 h 277"/>
                  <a:gd name="T42" fmla="*/ 170 w 393"/>
                  <a:gd name="T43" fmla="*/ 134 h 277"/>
                  <a:gd name="T44" fmla="*/ 170 w 393"/>
                  <a:gd name="T45" fmla="*/ 36 h 277"/>
                  <a:gd name="T46" fmla="*/ 170 w 393"/>
                  <a:gd name="T47" fmla="*/ 27 h 277"/>
                  <a:gd name="T48" fmla="*/ 165 w 393"/>
                  <a:gd name="T49" fmla="*/ 18 h 277"/>
                  <a:gd name="T50" fmla="*/ 156 w 393"/>
                  <a:gd name="T51" fmla="*/ 14 h 277"/>
                  <a:gd name="T52" fmla="*/ 147 w 393"/>
                  <a:gd name="T53" fmla="*/ 9 h 277"/>
                  <a:gd name="T54" fmla="*/ 138 w 393"/>
                  <a:gd name="T55" fmla="*/ 9 h 277"/>
                  <a:gd name="T56" fmla="*/ 134 w 393"/>
                  <a:gd name="T57" fmla="*/ 14 h 277"/>
                  <a:gd name="T58" fmla="*/ 129 w 393"/>
                  <a:gd name="T59" fmla="*/ 23 h 277"/>
                  <a:gd name="T60" fmla="*/ 125 w 393"/>
                  <a:gd name="T61" fmla="*/ 31 h 277"/>
                  <a:gd name="T62" fmla="*/ 125 w 393"/>
                  <a:gd name="T63" fmla="*/ 161 h 277"/>
                  <a:gd name="T64" fmla="*/ 0 w 393"/>
                  <a:gd name="T65" fmla="*/ 233 h 277"/>
                  <a:gd name="T66" fmla="*/ 27 w 393"/>
                  <a:gd name="T67" fmla="*/ 277 h 277"/>
                  <a:gd name="T68" fmla="*/ 152 w 393"/>
                  <a:gd name="T69" fmla="*/ 206 h 277"/>
                  <a:gd name="T70" fmla="*/ 268 w 393"/>
                  <a:gd name="T71" fmla="*/ 273 h 277"/>
                  <a:gd name="T72" fmla="*/ 272 w 393"/>
                  <a:gd name="T73" fmla="*/ 277 h 277"/>
                  <a:gd name="T74" fmla="*/ 281 w 393"/>
                  <a:gd name="T75" fmla="*/ 277 h 277"/>
                  <a:gd name="T76" fmla="*/ 290 w 393"/>
                  <a:gd name="T77" fmla="*/ 273 h 277"/>
                  <a:gd name="T78" fmla="*/ 295 w 393"/>
                  <a:gd name="T79" fmla="*/ 268 h 277"/>
                  <a:gd name="T80" fmla="*/ 299 w 393"/>
                  <a:gd name="T81" fmla="*/ 259 h 277"/>
                  <a:gd name="T82" fmla="*/ 299 w 393"/>
                  <a:gd name="T83" fmla="*/ 251 h 277"/>
                  <a:gd name="T84" fmla="*/ 295 w 393"/>
                  <a:gd name="T85" fmla="*/ 242 h 277"/>
                  <a:gd name="T86" fmla="*/ 286 w 393"/>
                  <a:gd name="T87" fmla="*/ 237 h 277"/>
                  <a:gd name="T88" fmla="*/ 196 w 393"/>
                  <a:gd name="T89" fmla="*/ 179 h 277"/>
                  <a:gd name="T90" fmla="*/ 254 w 393"/>
                  <a:gd name="T91" fmla="*/ 148 h 277"/>
                  <a:gd name="T92" fmla="*/ 321 w 393"/>
                  <a:gd name="T93" fmla="*/ 188 h 277"/>
                  <a:gd name="T94" fmla="*/ 330 w 393"/>
                  <a:gd name="T95" fmla="*/ 192 h 277"/>
                  <a:gd name="T96" fmla="*/ 335 w 393"/>
                  <a:gd name="T97" fmla="*/ 192 h 277"/>
                  <a:gd name="T98" fmla="*/ 344 w 393"/>
                  <a:gd name="T99" fmla="*/ 188 h 277"/>
                  <a:gd name="T100" fmla="*/ 348 w 393"/>
                  <a:gd name="T101" fmla="*/ 179 h 277"/>
                  <a:gd name="T102" fmla="*/ 348 w 393"/>
                  <a:gd name="T103" fmla="*/ 175 h 277"/>
                  <a:gd name="T104" fmla="*/ 348 w 393"/>
                  <a:gd name="T105" fmla="*/ 166 h 277"/>
                  <a:gd name="T106" fmla="*/ 348 w 393"/>
                  <a:gd name="T107" fmla="*/ 157 h 277"/>
                  <a:gd name="T108" fmla="*/ 339 w 393"/>
                  <a:gd name="T109" fmla="*/ 152 h 277"/>
                  <a:gd name="T110" fmla="*/ 295 w 393"/>
                  <a:gd name="T111" fmla="*/ 121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7">
                    <a:moveTo>
                      <a:pt x="295" y="121"/>
                    </a:moveTo>
                    <a:lnTo>
                      <a:pt x="384" y="72"/>
                    </a:lnTo>
                    <a:lnTo>
                      <a:pt x="393" y="63"/>
                    </a:lnTo>
                    <a:lnTo>
                      <a:pt x="393" y="54"/>
                    </a:lnTo>
                    <a:lnTo>
                      <a:pt x="393" y="49"/>
                    </a:lnTo>
                    <a:lnTo>
                      <a:pt x="393" y="40"/>
                    </a:lnTo>
                    <a:lnTo>
                      <a:pt x="384" y="31"/>
                    </a:lnTo>
                    <a:lnTo>
                      <a:pt x="379" y="27"/>
                    </a:lnTo>
                    <a:lnTo>
                      <a:pt x="370" y="27"/>
                    </a:lnTo>
                    <a:lnTo>
                      <a:pt x="357" y="27"/>
                    </a:lnTo>
                    <a:lnTo>
                      <a:pt x="268" y="81"/>
                    </a:lnTo>
                    <a:lnTo>
                      <a:pt x="268" y="27"/>
                    </a:lnTo>
                    <a:lnTo>
                      <a:pt x="268" y="14"/>
                    </a:lnTo>
                    <a:lnTo>
                      <a:pt x="263" y="9"/>
                    </a:lnTo>
                    <a:lnTo>
                      <a:pt x="254" y="5"/>
                    </a:lnTo>
                    <a:lnTo>
                      <a:pt x="250" y="0"/>
                    </a:lnTo>
                    <a:lnTo>
                      <a:pt x="241" y="5"/>
                    </a:lnTo>
                    <a:lnTo>
                      <a:pt x="232" y="5"/>
                    </a:lnTo>
                    <a:lnTo>
                      <a:pt x="228" y="14"/>
                    </a:lnTo>
                    <a:lnTo>
                      <a:pt x="228" y="23"/>
                    </a:lnTo>
                    <a:lnTo>
                      <a:pt x="228" y="99"/>
                    </a:lnTo>
                    <a:lnTo>
                      <a:pt x="170" y="134"/>
                    </a:lnTo>
                    <a:lnTo>
                      <a:pt x="170" y="36"/>
                    </a:lnTo>
                    <a:lnTo>
                      <a:pt x="170" y="27"/>
                    </a:lnTo>
                    <a:lnTo>
                      <a:pt x="165" y="18"/>
                    </a:lnTo>
                    <a:lnTo>
                      <a:pt x="156" y="14"/>
                    </a:lnTo>
                    <a:lnTo>
                      <a:pt x="147" y="9"/>
                    </a:lnTo>
                    <a:lnTo>
                      <a:pt x="138" y="9"/>
                    </a:lnTo>
                    <a:lnTo>
                      <a:pt x="134" y="14"/>
                    </a:lnTo>
                    <a:lnTo>
                      <a:pt x="129" y="23"/>
                    </a:lnTo>
                    <a:lnTo>
                      <a:pt x="125" y="31"/>
                    </a:lnTo>
                    <a:lnTo>
                      <a:pt x="125" y="161"/>
                    </a:lnTo>
                    <a:lnTo>
                      <a:pt x="0" y="233"/>
                    </a:lnTo>
                    <a:lnTo>
                      <a:pt x="27" y="277"/>
                    </a:lnTo>
                    <a:lnTo>
                      <a:pt x="152" y="206"/>
                    </a:lnTo>
                    <a:lnTo>
                      <a:pt x="268" y="273"/>
                    </a:lnTo>
                    <a:lnTo>
                      <a:pt x="272" y="277"/>
                    </a:lnTo>
                    <a:lnTo>
                      <a:pt x="281" y="277"/>
                    </a:lnTo>
                    <a:lnTo>
                      <a:pt x="290" y="273"/>
                    </a:lnTo>
                    <a:lnTo>
                      <a:pt x="295" y="268"/>
                    </a:lnTo>
                    <a:lnTo>
                      <a:pt x="299" y="259"/>
                    </a:lnTo>
                    <a:lnTo>
                      <a:pt x="299" y="251"/>
                    </a:lnTo>
                    <a:lnTo>
                      <a:pt x="295" y="242"/>
                    </a:lnTo>
                    <a:lnTo>
                      <a:pt x="286" y="237"/>
                    </a:lnTo>
                    <a:lnTo>
                      <a:pt x="196" y="179"/>
                    </a:lnTo>
                    <a:lnTo>
                      <a:pt x="254" y="148"/>
                    </a:lnTo>
                    <a:lnTo>
                      <a:pt x="321" y="188"/>
                    </a:lnTo>
                    <a:lnTo>
                      <a:pt x="330" y="192"/>
                    </a:lnTo>
                    <a:lnTo>
                      <a:pt x="335" y="192"/>
                    </a:lnTo>
                    <a:lnTo>
                      <a:pt x="344" y="188"/>
                    </a:lnTo>
                    <a:lnTo>
                      <a:pt x="348" y="179"/>
                    </a:lnTo>
                    <a:lnTo>
                      <a:pt x="348" y="175"/>
                    </a:lnTo>
                    <a:lnTo>
                      <a:pt x="348" y="166"/>
                    </a:lnTo>
                    <a:lnTo>
                      <a:pt x="348" y="157"/>
                    </a:lnTo>
                    <a:lnTo>
                      <a:pt x="339" y="152"/>
                    </a:lnTo>
                    <a:lnTo>
                      <a:pt x="295" y="121"/>
                    </a:lnTo>
                    <a:close/>
                  </a:path>
                </a:pathLst>
              </a:custGeom>
              <a:gradFill rotWithShape="1">
                <a:gsLst>
                  <a:gs pos="0">
                    <a:schemeClr val="hlink">
                      <a:gamma/>
                      <a:tint val="42353"/>
                      <a:invGamma/>
                    </a:schemeClr>
                  </a:gs>
                  <a:gs pos="100000">
                    <a:schemeClr va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 name="Freeform 49"/>
              <p:cNvSpPr>
                <a:spLocks/>
              </p:cNvSpPr>
              <p:nvPr/>
            </p:nvSpPr>
            <p:spPr bwMode="auto">
              <a:xfrm>
                <a:off x="1232" y="536"/>
                <a:ext cx="263" cy="228"/>
              </a:xfrm>
              <a:custGeom>
                <a:avLst/>
                <a:gdLst>
                  <a:gd name="T0" fmla="*/ 0 w 263"/>
                  <a:gd name="T1" fmla="*/ 116 h 228"/>
                  <a:gd name="T2" fmla="*/ 49 w 263"/>
                  <a:gd name="T3" fmla="*/ 67 h 228"/>
                  <a:gd name="T4" fmla="*/ 67 w 263"/>
                  <a:gd name="T5" fmla="*/ 0 h 228"/>
                  <a:gd name="T6" fmla="*/ 134 w 263"/>
                  <a:gd name="T7" fmla="*/ 23 h 228"/>
                  <a:gd name="T8" fmla="*/ 201 w 263"/>
                  <a:gd name="T9" fmla="*/ 0 h 228"/>
                  <a:gd name="T10" fmla="*/ 214 w 263"/>
                  <a:gd name="T11" fmla="*/ 67 h 228"/>
                  <a:gd name="T12" fmla="*/ 263 w 263"/>
                  <a:gd name="T13" fmla="*/ 116 h 228"/>
                  <a:gd name="T14" fmla="*/ 214 w 263"/>
                  <a:gd name="T15" fmla="*/ 161 h 228"/>
                  <a:gd name="T16" fmla="*/ 201 w 263"/>
                  <a:gd name="T17" fmla="*/ 228 h 228"/>
                  <a:gd name="T18" fmla="*/ 134 w 263"/>
                  <a:gd name="T19" fmla="*/ 210 h 228"/>
                  <a:gd name="T20" fmla="*/ 67 w 263"/>
                  <a:gd name="T21" fmla="*/ 228 h 228"/>
                  <a:gd name="T22" fmla="*/ 49 w 263"/>
                  <a:gd name="T23" fmla="*/ 161 h 228"/>
                  <a:gd name="T24" fmla="*/ 0 w 263"/>
                  <a:gd name="T25" fmla="*/ 116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3" h="228">
                    <a:moveTo>
                      <a:pt x="0" y="116"/>
                    </a:moveTo>
                    <a:lnTo>
                      <a:pt x="49" y="67"/>
                    </a:lnTo>
                    <a:lnTo>
                      <a:pt x="67" y="0"/>
                    </a:lnTo>
                    <a:lnTo>
                      <a:pt x="134" y="23"/>
                    </a:lnTo>
                    <a:lnTo>
                      <a:pt x="201" y="0"/>
                    </a:lnTo>
                    <a:lnTo>
                      <a:pt x="214" y="67"/>
                    </a:lnTo>
                    <a:lnTo>
                      <a:pt x="263" y="116"/>
                    </a:lnTo>
                    <a:lnTo>
                      <a:pt x="214" y="161"/>
                    </a:lnTo>
                    <a:lnTo>
                      <a:pt x="201" y="228"/>
                    </a:lnTo>
                    <a:lnTo>
                      <a:pt x="134" y="210"/>
                    </a:lnTo>
                    <a:lnTo>
                      <a:pt x="67" y="228"/>
                    </a:lnTo>
                    <a:lnTo>
                      <a:pt x="49" y="161"/>
                    </a:lnTo>
                    <a:lnTo>
                      <a:pt x="0" y="116"/>
                    </a:lnTo>
                    <a:close/>
                  </a:path>
                </a:pathLst>
              </a:custGeom>
              <a:gradFill rotWithShape="1">
                <a:gsLst>
                  <a:gs pos="0">
                    <a:schemeClr val="hlink">
                      <a:gamma/>
                      <a:tint val="42353"/>
                      <a:invGamma/>
                    </a:schemeClr>
                  </a:gs>
                  <a:gs pos="100000">
                    <a:schemeClr va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6" name="Rectangle 50"/>
            <p:cNvSpPr>
              <a:spLocks noChangeArrowheads="1"/>
            </p:cNvSpPr>
            <p:nvPr/>
          </p:nvSpPr>
          <p:spPr bwMode="auto">
            <a:xfrm>
              <a:off x="1968" y="1323"/>
              <a:ext cx="400" cy="252"/>
            </a:xfrm>
            <a:prstGeom prst="rect">
              <a:avLst/>
            </a:prstGeom>
            <a:noFill/>
            <a:ln>
              <a:noFill/>
            </a:ln>
            <a:effectLst/>
            <a:extLst>
              <a:ext uri="{909E8E84-426E-40DD-AFC4-6F175D3DCCD1}">
                <a14:hiddenFill xmlns:a14="http://schemas.microsoft.com/office/drawing/2010/main">
                  <a:gradFill rotWithShape="1">
                    <a:gsLst>
                      <a:gs pos="0">
                        <a:schemeClr val="hlink">
                          <a:gamma/>
                          <a:tint val="42353"/>
                          <a:invGamma/>
                        </a:schemeClr>
                      </a:gs>
                      <a:gs pos="100000">
                        <a:schemeClr val="hlink"/>
                      </a:gs>
                    </a:gsLst>
                    <a:path path="shape">
                      <a:fillToRect l="50000" t="50000" r="50000" b="50000"/>
                    </a:path>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tr-TR" sz="2000" dirty="0">
                  <a:solidFill>
                    <a:srgbClr val="000000"/>
                  </a:solidFill>
                </a:rPr>
                <a:t>Sınıf</a:t>
              </a:r>
              <a:endParaRPr lang="en-US" sz="2000" dirty="0">
                <a:solidFill>
                  <a:srgbClr val="FF0000"/>
                </a:solidFill>
              </a:endParaRPr>
            </a:p>
          </p:txBody>
        </p:sp>
        <p:sp>
          <p:nvSpPr>
            <p:cNvPr id="7" name="Line 51"/>
            <p:cNvSpPr>
              <a:spLocks noChangeShapeType="1"/>
            </p:cNvSpPr>
            <p:nvPr/>
          </p:nvSpPr>
          <p:spPr bwMode="auto">
            <a:xfrm>
              <a:off x="1776" y="1584"/>
              <a:ext cx="2064" cy="0"/>
            </a:xfrm>
            <a:prstGeom prst="line">
              <a:avLst/>
            </a:prstGeom>
            <a:noFill/>
            <a:ln w="9525">
              <a:solidFill>
                <a:srgbClr val="99CC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16" name="Group 52"/>
          <p:cNvGrpSpPr>
            <a:grpSpLocks/>
          </p:cNvGrpSpPr>
          <p:nvPr/>
        </p:nvGrpSpPr>
        <p:grpSpPr bwMode="auto">
          <a:xfrm>
            <a:off x="827583" y="2177430"/>
            <a:ext cx="3810003" cy="609600"/>
            <a:chOff x="1440" y="1296"/>
            <a:chExt cx="2400" cy="384"/>
          </a:xfrm>
        </p:grpSpPr>
        <p:grpSp>
          <p:nvGrpSpPr>
            <p:cNvPr id="17" name="Group 53"/>
            <p:cNvGrpSpPr>
              <a:grpSpLocks/>
            </p:cNvGrpSpPr>
            <p:nvPr/>
          </p:nvGrpSpPr>
          <p:grpSpPr bwMode="auto">
            <a:xfrm>
              <a:off x="1440" y="1296"/>
              <a:ext cx="336" cy="384"/>
              <a:chOff x="982" y="214"/>
              <a:chExt cx="759" cy="872"/>
            </a:xfrm>
          </p:grpSpPr>
          <p:sp>
            <p:nvSpPr>
              <p:cNvPr id="20" name="Freeform 54"/>
              <p:cNvSpPr>
                <a:spLocks/>
              </p:cNvSpPr>
              <p:nvPr/>
            </p:nvSpPr>
            <p:spPr bwMode="auto">
              <a:xfrm>
                <a:off x="1214" y="214"/>
                <a:ext cx="299" cy="434"/>
              </a:xfrm>
              <a:custGeom>
                <a:avLst/>
                <a:gdLst>
                  <a:gd name="T0" fmla="*/ 174 w 299"/>
                  <a:gd name="T1" fmla="*/ 121 h 434"/>
                  <a:gd name="T2" fmla="*/ 174 w 299"/>
                  <a:gd name="T3" fmla="*/ 23 h 434"/>
                  <a:gd name="T4" fmla="*/ 170 w 299"/>
                  <a:gd name="T5" fmla="*/ 9 h 434"/>
                  <a:gd name="T6" fmla="*/ 165 w 299"/>
                  <a:gd name="T7" fmla="*/ 5 h 434"/>
                  <a:gd name="T8" fmla="*/ 156 w 299"/>
                  <a:gd name="T9" fmla="*/ 0 h 434"/>
                  <a:gd name="T10" fmla="*/ 152 w 299"/>
                  <a:gd name="T11" fmla="*/ 0 h 434"/>
                  <a:gd name="T12" fmla="*/ 143 w 299"/>
                  <a:gd name="T13" fmla="*/ 0 h 434"/>
                  <a:gd name="T14" fmla="*/ 134 w 299"/>
                  <a:gd name="T15" fmla="*/ 5 h 434"/>
                  <a:gd name="T16" fmla="*/ 125 w 299"/>
                  <a:gd name="T17" fmla="*/ 9 h 434"/>
                  <a:gd name="T18" fmla="*/ 125 w 299"/>
                  <a:gd name="T19" fmla="*/ 23 h 434"/>
                  <a:gd name="T20" fmla="*/ 125 w 299"/>
                  <a:gd name="T21" fmla="*/ 126 h 434"/>
                  <a:gd name="T22" fmla="*/ 76 w 299"/>
                  <a:gd name="T23" fmla="*/ 99 h 434"/>
                  <a:gd name="T24" fmla="*/ 67 w 299"/>
                  <a:gd name="T25" fmla="*/ 94 h 434"/>
                  <a:gd name="T26" fmla="*/ 58 w 299"/>
                  <a:gd name="T27" fmla="*/ 94 h 434"/>
                  <a:gd name="T28" fmla="*/ 49 w 299"/>
                  <a:gd name="T29" fmla="*/ 99 h 434"/>
                  <a:gd name="T30" fmla="*/ 45 w 299"/>
                  <a:gd name="T31" fmla="*/ 103 h 434"/>
                  <a:gd name="T32" fmla="*/ 40 w 299"/>
                  <a:gd name="T33" fmla="*/ 112 h 434"/>
                  <a:gd name="T34" fmla="*/ 45 w 299"/>
                  <a:gd name="T35" fmla="*/ 117 h 434"/>
                  <a:gd name="T36" fmla="*/ 45 w 299"/>
                  <a:gd name="T37" fmla="*/ 126 h 434"/>
                  <a:gd name="T38" fmla="*/ 54 w 299"/>
                  <a:gd name="T39" fmla="*/ 134 h 434"/>
                  <a:gd name="T40" fmla="*/ 121 w 299"/>
                  <a:gd name="T41" fmla="*/ 170 h 434"/>
                  <a:gd name="T42" fmla="*/ 121 w 299"/>
                  <a:gd name="T43" fmla="*/ 242 h 434"/>
                  <a:gd name="T44" fmla="*/ 36 w 299"/>
                  <a:gd name="T45" fmla="*/ 188 h 434"/>
                  <a:gd name="T46" fmla="*/ 27 w 299"/>
                  <a:gd name="T47" fmla="*/ 184 h 434"/>
                  <a:gd name="T48" fmla="*/ 18 w 299"/>
                  <a:gd name="T49" fmla="*/ 184 h 434"/>
                  <a:gd name="T50" fmla="*/ 9 w 299"/>
                  <a:gd name="T51" fmla="*/ 188 h 434"/>
                  <a:gd name="T52" fmla="*/ 5 w 299"/>
                  <a:gd name="T53" fmla="*/ 193 h 434"/>
                  <a:gd name="T54" fmla="*/ 0 w 299"/>
                  <a:gd name="T55" fmla="*/ 202 h 434"/>
                  <a:gd name="T56" fmla="*/ 0 w 299"/>
                  <a:gd name="T57" fmla="*/ 210 h 434"/>
                  <a:gd name="T58" fmla="*/ 5 w 299"/>
                  <a:gd name="T59" fmla="*/ 219 h 434"/>
                  <a:gd name="T60" fmla="*/ 14 w 299"/>
                  <a:gd name="T61" fmla="*/ 224 h 434"/>
                  <a:gd name="T62" fmla="*/ 121 w 299"/>
                  <a:gd name="T63" fmla="*/ 291 h 434"/>
                  <a:gd name="T64" fmla="*/ 121 w 299"/>
                  <a:gd name="T65" fmla="*/ 434 h 434"/>
                  <a:gd name="T66" fmla="*/ 174 w 299"/>
                  <a:gd name="T67" fmla="*/ 434 h 434"/>
                  <a:gd name="T68" fmla="*/ 174 w 299"/>
                  <a:gd name="T69" fmla="*/ 291 h 434"/>
                  <a:gd name="T70" fmla="*/ 290 w 299"/>
                  <a:gd name="T71" fmla="*/ 224 h 434"/>
                  <a:gd name="T72" fmla="*/ 295 w 299"/>
                  <a:gd name="T73" fmla="*/ 219 h 434"/>
                  <a:gd name="T74" fmla="*/ 299 w 299"/>
                  <a:gd name="T75" fmla="*/ 210 h 434"/>
                  <a:gd name="T76" fmla="*/ 299 w 299"/>
                  <a:gd name="T77" fmla="*/ 202 h 434"/>
                  <a:gd name="T78" fmla="*/ 299 w 299"/>
                  <a:gd name="T79" fmla="*/ 197 h 434"/>
                  <a:gd name="T80" fmla="*/ 295 w 299"/>
                  <a:gd name="T81" fmla="*/ 188 h 434"/>
                  <a:gd name="T82" fmla="*/ 286 w 299"/>
                  <a:gd name="T83" fmla="*/ 184 h 434"/>
                  <a:gd name="T84" fmla="*/ 277 w 299"/>
                  <a:gd name="T85" fmla="*/ 184 h 434"/>
                  <a:gd name="T86" fmla="*/ 268 w 299"/>
                  <a:gd name="T87" fmla="*/ 188 h 434"/>
                  <a:gd name="T88" fmla="*/ 174 w 299"/>
                  <a:gd name="T89" fmla="*/ 237 h 434"/>
                  <a:gd name="T90" fmla="*/ 174 w 299"/>
                  <a:gd name="T91" fmla="*/ 170 h 434"/>
                  <a:gd name="T92" fmla="*/ 246 w 299"/>
                  <a:gd name="T93" fmla="*/ 134 h 434"/>
                  <a:gd name="T94" fmla="*/ 250 w 299"/>
                  <a:gd name="T95" fmla="*/ 130 h 434"/>
                  <a:gd name="T96" fmla="*/ 255 w 299"/>
                  <a:gd name="T97" fmla="*/ 121 h 434"/>
                  <a:gd name="T98" fmla="*/ 255 w 299"/>
                  <a:gd name="T99" fmla="*/ 112 h 434"/>
                  <a:gd name="T100" fmla="*/ 250 w 299"/>
                  <a:gd name="T101" fmla="*/ 108 h 434"/>
                  <a:gd name="T102" fmla="*/ 246 w 299"/>
                  <a:gd name="T103" fmla="*/ 103 h 434"/>
                  <a:gd name="T104" fmla="*/ 237 w 299"/>
                  <a:gd name="T105" fmla="*/ 99 h 434"/>
                  <a:gd name="T106" fmla="*/ 232 w 299"/>
                  <a:gd name="T107" fmla="*/ 99 h 434"/>
                  <a:gd name="T108" fmla="*/ 223 w 299"/>
                  <a:gd name="T109" fmla="*/ 99 h 434"/>
                  <a:gd name="T110" fmla="*/ 174 w 299"/>
                  <a:gd name="T111" fmla="*/ 121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9" h="434">
                    <a:moveTo>
                      <a:pt x="174" y="121"/>
                    </a:moveTo>
                    <a:lnTo>
                      <a:pt x="174" y="23"/>
                    </a:lnTo>
                    <a:lnTo>
                      <a:pt x="170" y="9"/>
                    </a:lnTo>
                    <a:lnTo>
                      <a:pt x="165" y="5"/>
                    </a:lnTo>
                    <a:lnTo>
                      <a:pt x="156" y="0"/>
                    </a:lnTo>
                    <a:lnTo>
                      <a:pt x="152" y="0"/>
                    </a:lnTo>
                    <a:lnTo>
                      <a:pt x="143" y="0"/>
                    </a:lnTo>
                    <a:lnTo>
                      <a:pt x="134" y="5"/>
                    </a:lnTo>
                    <a:lnTo>
                      <a:pt x="125" y="9"/>
                    </a:lnTo>
                    <a:lnTo>
                      <a:pt x="125" y="23"/>
                    </a:lnTo>
                    <a:lnTo>
                      <a:pt x="125" y="126"/>
                    </a:lnTo>
                    <a:lnTo>
                      <a:pt x="76" y="99"/>
                    </a:lnTo>
                    <a:lnTo>
                      <a:pt x="67" y="94"/>
                    </a:lnTo>
                    <a:lnTo>
                      <a:pt x="58" y="94"/>
                    </a:lnTo>
                    <a:lnTo>
                      <a:pt x="49" y="99"/>
                    </a:lnTo>
                    <a:lnTo>
                      <a:pt x="45" y="103"/>
                    </a:lnTo>
                    <a:lnTo>
                      <a:pt x="40" y="112"/>
                    </a:lnTo>
                    <a:lnTo>
                      <a:pt x="45" y="117"/>
                    </a:lnTo>
                    <a:lnTo>
                      <a:pt x="45" y="126"/>
                    </a:lnTo>
                    <a:lnTo>
                      <a:pt x="54" y="134"/>
                    </a:lnTo>
                    <a:lnTo>
                      <a:pt x="121" y="170"/>
                    </a:lnTo>
                    <a:lnTo>
                      <a:pt x="121" y="242"/>
                    </a:lnTo>
                    <a:lnTo>
                      <a:pt x="36" y="188"/>
                    </a:lnTo>
                    <a:lnTo>
                      <a:pt x="27" y="184"/>
                    </a:lnTo>
                    <a:lnTo>
                      <a:pt x="18" y="184"/>
                    </a:lnTo>
                    <a:lnTo>
                      <a:pt x="9" y="188"/>
                    </a:lnTo>
                    <a:lnTo>
                      <a:pt x="5" y="193"/>
                    </a:lnTo>
                    <a:lnTo>
                      <a:pt x="0" y="202"/>
                    </a:lnTo>
                    <a:lnTo>
                      <a:pt x="0" y="210"/>
                    </a:lnTo>
                    <a:lnTo>
                      <a:pt x="5" y="219"/>
                    </a:lnTo>
                    <a:lnTo>
                      <a:pt x="14" y="224"/>
                    </a:lnTo>
                    <a:lnTo>
                      <a:pt x="121" y="291"/>
                    </a:lnTo>
                    <a:lnTo>
                      <a:pt x="121" y="434"/>
                    </a:lnTo>
                    <a:lnTo>
                      <a:pt x="174" y="434"/>
                    </a:lnTo>
                    <a:lnTo>
                      <a:pt x="174" y="291"/>
                    </a:lnTo>
                    <a:lnTo>
                      <a:pt x="290" y="224"/>
                    </a:lnTo>
                    <a:lnTo>
                      <a:pt x="295" y="219"/>
                    </a:lnTo>
                    <a:lnTo>
                      <a:pt x="299" y="210"/>
                    </a:lnTo>
                    <a:lnTo>
                      <a:pt x="299" y="202"/>
                    </a:lnTo>
                    <a:lnTo>
                      <a:pt x="299" y="197"/>
                    </a:lnTo>
                    <a:lnTo>
                      <a:pt x="295" y="188"/>
                    </a:lnTo>
                    <a:lnTo>
                      <a:pt x="286" y="184"/>
                    </a:lnTo>
                    <a:lnTo>
                      <a:pt x="277" y="184"/>
                    </a:lnTo>
                    <a:lnTo>
                      <a:pt x="268" y="188"/>
                    </a:lnTo>
                    <a:lnTo>
                      <a:pt x="174" y="237"/>
                    </a:lnTo>
                    <a:lnTo>
                      <a:pt x="174" y="170"/>
                    </a:lnTo>
                    <a:lnTo>
                      <a:pt x="246" y="134"/>
                    </a:lnTo>
                    <a:lnTo>
                      <a:pt x="250" y="130"/>
                    </a:lnTo>
                    <a:lnTo>
                      <a:pt x="255" y="121"/>
                    </a:lnTo>
                    <a:lnTo>
                      <a:pt x="255" y="112"/>
                    </a:lnTo>
                    <a:lnTo>
                      <a:pt x="250" y="108"/>
                    </a:lnTo>
                    <a:lnTo>
                      <a:pt x="246" y="103"/>
                    </a:lnTo>
                    <a:lnTo>
                      <a:pt x="237" y="99"/>
                    </a:lnTo>
                    <a:lnTo>
                      <a:pt x="232" y="99"/>
                    </a:lnTo>
                    <a:lnTo>
                      <a:pt x="223" y="99"/>
                    </a:lnTo>
                    <a:lnTo>
                      <a:pt x="174" y="121"/>
                    </a:lnTo>
                    <a:close/>
                  </a:path>
                </a:pathLst>
              </a:custGeom>
              <a:gradFill rotWithShape="1">
                <a:gsLst>
                  <a:gs pos="0">
                    <a:schemeClr val="accent2">
                      <a:gamma/>
                      <a:tint val="24314"/>
                      <a:invGamma/>
                    </a:schemeClr>
                  </a:gs>
                  <a:gs pos="100000">
                    <a:schemeClr val="accent2"/>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1" name="Freeform 55"/>
              <p:cNvSpPr>
                <a:spLocks/>
              </p:cNvSpPr>
              <p:nvPr/>
            </p:nvSpPr>
            <p:spPr bwMode="auto">
              <a:xfrm>
                <a:off x="982" y="398"/>
                <a:ext cx="393" cy="272"/>
              </a:xfrm>
              <a:custGeom>
                <a:avLst/>
                <a:gdLst>
                  <a:gd name="T0" fmla="*/ 121 w 393"/>
                  <a:gd name="T1" fmla="*/ 71 h 272"/>
                  <a:gd name="T2" fmla="*/ 36 w 393"/>
                  <a:gd name="T3" fmla="*/ 22 h 272"/>
                  <a:gd name="T4" fmla="*/ 27 w 393"/>
                  <a:gd name="T5" fmla="*/ 18 h 272"/>
                  <a:gd name="T6" fmla="*/ 18 w 393"/>
                  <a:gd name="T7" fmla="*/ 18 h 272"/>
                  <a:gd name="T8" fmla="*/ 9 w 393"/>
                  <a:gd name="T9" fmla="*/ 22 h 272"/>
                  <a:gd name="T10" fmla="*/ 5 w 393"/>
                  <a:gd name="T11" fmla="*/ 31 h 272"/>
                  <a:gd name="T12" fmla="*/ 0 w 393"/>
                  <a:gd name="T13" fmla="*/ 40 h 272"/>
                  <a:gd name="T14" fmla="*/ 0 w 393"/>
                  <a:gd name="T15" fmla="*/ 49 h 272"/>
                  <a:gd name="T16" fmla="*/ 5 w 393"/>
                  <a:gd name="T17" fmla="*/ 58 h 272"/>
                  <a:gd name="T18" fmla="*/ 9 w 393"/>
                  <a:gd name="T19" fmla="*/ 62 h 272"/>
                  <a:gd name="T20" fmla="*/ 98 w 393"/>
                  <a:gd name="T21" fmla="*/ 116 h 272"/>
                  <a:gd name="T22" fmla="*/ 54 w 393"/>
                  <a:gd name="T23" fmla="*/ 143 h 272"/>
                  <a:gd name="T24" fmla="*/ 45 w 393"/>
                  <a:gd name="T25" fmla="*/ 147 h 272"/>
                  <a:gd name="T26" fmla="*/ 40 w 393"/>
                  <a:gd name="T27" fmla="*/ 156 h 272"/>
                  <a:gd name="T28" fmla="*/ 40 w 393"/>
                  <a:gd name="T29" fmla="*/ 165 h 272"/>
                  <a:gd name="T30" fmla="*/ 40 w 393"/>
                  <a:gd name="T31" fmla="*/ 174 h 272"/>
                  <a:gd name="T32" fmla="*/ 49 w 393"/>
                  <a:gd name="T33" fmla="*/ 178 h 272"/>
                  <a:gd name="T34" fmla="*/ 54 w 393"/>
                  <a:gd name="T35" fmla="*/ 183 h 272"/>
                  <a:gd name="T36" fmla="*/ 63 w 393"/>
                  <a:gd name="T37" fmla="*/ 183 h 272"/>
                  <a:gd name="T38" fmla="*/ 72 w 393"/>
                  <a:gd name="T39" fmla="*/ 183 h 272"/>
                  <a:gd name="T40" fmla="*/ 139 w 393"/>
                  <a:gd name="T41" fmla="*/ 143 h 272"/>
                  <a:gd name="T42" fmla="*/ 197 w 393"/>
                  <a:gd name="T43" fmla="*/ 178 h 272"/>
                  <a:gd name="T44" fmla="*/ 112 w 393"/>
                  <a:gd name="T45" fmla="*/ 223 h 272"/>
                  <a:gd name="T46" fmla="*/ 103 w 393"/>
                  <a:gd name="T47" fmla="*/ 232 h 272"/>
                  <a:gd name="T48" fmla="*/ 98 w 393"/>
                  <a:gd name="T49" fmla="*/ 241 h 272"/>
                  <a:gd name="T50" fmla="*/ 98 w 393"/>
                  <a:gd name="T51" fmla="*/ 246 h 272"/>
                  <a:gd name="T52" fmla="*/ 98 w 393"/>
                  <a:gd name="T53" fmla="*/ 254 h 272"/>
                  <a:gd name="T54" fmla="*/ 103 w 393"/>
                  <a:gd name="T55" fmla="*/ 263 h 272"/>
                  <a:gd name="T56" fmla="*/ 112 w 393"/>
                  <a:gd name="T57" fmla="*/ 268 h 272"/>
                  <a:gd name="T58" fmla="*/ 121 w 393"/>
                  <a:gd name="T59" fmla="*/ 268 h 272"/>
                  <a:gd name="T60" fmla="*/ 130 w 393"/>
                  <a:gd name="T61" fmla="*/ 263 h 272"/>
                  <a:gd name="T62" fmla="*/ 241 w 393"/>
                  <a:gd name="T63" fmla="*/ 201 h 272"/>
                  <a:gd name="T64" fmla="*/ 366 w 393"/>
                  <a:gd name="T65" fmla="*/ 272 h 272"/>
                  <a:gd name="T66" fmla="*/ 393 w 393"/>
                  <a:gd name="T67" fmla="*/ 228 h 272"/>
                  <a:gd name="T68" fmla="*/ 268 w 393"/>
                  <a:gd name="T69" fmla="*/ 156 h 272"/>
                  <a:gd name="T70" fmla="*/ 268 w 393"/>
                  <a:gd name="T71" fmla="*/ 22 h 272"/>
                  <a:gd name="T72" fmla="*/ 268 w 393"/>
                  <a:gd name="T73" fmla="*/ 13 h 272"/>
                  <a:gd name="T74" fmla="*/ 264 w 393"/>
                  <a:gd name="T75" fmla="*/ 9 h 272"/>
                  <a:gd name="T76" fmla="*/ 255 w 393"/>
                  <a:gd name="T77" fmla="*/ 4 h 272"/>
                  <a:gd name="T78" fmla="*/ 250 w 393"/>
                  <a:gd name="T79" fmla="*/ 0 h 272"/>
                  <a:gd name="T80" fmla="*/ 241 w 393"/>
                  <a:gd name="T81" fmla="*/ 0 h 272"/>
                  <a:gd name="T82" fmla="*/ 232 w 393"/>
                  <a:gd name="T83" fmla="*/ 4 h 272"/>
                  <a:gd name="T84" fmla="*/ 228 w 393"/>
                  <a:gd name="T85" fmla="*/ 13 h 272"/>
                  <a:gd name="T86" fmla="*/ 228 w 393"/>
                  <a:gd name="T87" fmla="*/ 22 h 272"/>
                  <a:gd name="T88" fmla="*/ 223 w 393"/>
                  <a:gd name="T89" fmla="*/ 129 h 272"/>
                  <a:gd name="T90" fmla="*/ 165 w 393"/>
                  <a:gd name="T91" fmla="*/ 94 h 272"/>
                  <a:gd name="T92" fmla="*/ 170 w 393"/>
                  <a:gd name="T93" fmla="*/ 18 h 272"/>
                  <a:gd name="T94" fmla="*/ 165 w 393"/>
                  <a:gd name="T95" fmla="*/ 9 h 272"/>
                  <a:gd name="T96" fmla="*/ 161 w 393"/>
                  <a:gd name="T97" fmla="*/ 4 h 272"/>
                  <a:gd name="T98" fmla="*/ 156 w 393"/>
                  <a:gd name="T99" fmla="*/ 0 h 272"/>
                  <a:gd name="T100" fmla="*/ 148 w 393"/>
                  <a:gd name="T101" fmla="*/ 0 h 272"/>
                  <a:gd name="T102" fmla="*/ 139 w 393"/>
                  <a:gd name="T103" fmla="*/ 0 h 272"/>
                  <a:gd name="T104" fmla="*/ 134 w 393"/>
                  <a:gd name="T105" fmla="*/ 4 h 272"/>
                  <a:gd name="T106" fmla="*/ 130 w 393"/>
                  <a:gd name="T107" fmla="*/ 9 h 272"/>
                  <a:gd name="T108" fmla="*/ 125 w 393"/>
                  <a:gd name="T109" fmla="*/ 18 h 272"/>
                  <a:gd name="T110" fmla="*/ 121 w 393"/>
                  <a:gd name="T111" fmla="*/ 71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2">
                    <a:moveTo>
                      <a:pt x="121" y="71"/>
                    </a:moveTo>
                    <a:lnTo>
                      <a:pt x="36" y="22"/>
                    </a:lnTo>
                    <a:lnTo>
                      <a:pt x="27" y="18"/>
                    </a:lnTo>
                    <a:lnTo>
                      <a:pt x="18" y="18"/>
                    </a:lnTo>
                    <a:lnTo>
                      <a:pt x="9" y="22"/>
                    </a:lnTo>
                    <a:lnTo>
                      <a:pt x="5" y="31"/>
                    </a:lnTo>
                    <a:lnTo>
                      <a:pt x="0" y="40"/>
                    </a:lnTo>
                    <a:lnTo>
                      <a:pt x="0" y="49"/>
                    </a:lnTo>
                    <a:lnTo>
                      <a:pt x="5" y="58"/>
                    </a:lnTo>
                    <a:lnTo>
                      <a:pt x="9" y="62"/>
                    </a:lnTo>
                    <a:lnTo>
                      <a:pt x="98" y="116"/>
                    </a:lnTo>
                    <a:lnTo>
                      <a:pt x="54" y="143"/>
                    </a:lnTo>
                    <a:lnTo>
                      <a:pt x="45" y="147"/>
                    </a:lnTo>
                    <a:lnTo>
                      <a:pt x="40" y="156"/>
                    </a:lnTo>
                    <a:lnTo>
                      <a:pt x="40" y="165"/>
                    </a:lnTo>
                    <a:lnTo>
                      <a:pt x="40" y="174"/>
                    </a:lnTo>
                    <a:lnTo>
                      <a:pt x="49" y="178"/>
                    </a:lnTo>
                    <a:lnTo>
                      <a:pt x="54" y="183"/>
                    </a:lnTo>
                    <a:lnTo>
                      <a:pt x="63" y="183"/>
                    </a:lnTo>
                    <a:lnTo>
                      <a:pt x="72" y="183"/>
                    </a:lnTo>
                    <a:lnTo>
                      <a:pt x="139" y="143"/>
                    </a:lnTo>
                    <a:lnTo>
                      <a:pt x="197" y="178"/>
                    </a:lnTo>
                    <a:lnTo>
                      <a:pt x="112" y="223"/>
                    </a:lnTo>
                    <a:lnTo>
                      <a:pt x="103" y="232"/>
                    </a:lnTo>
                    <a:lnTo>
                      <a:pt x="98" y="241"/>
                    </a:lnTo>
                    <a:lnTo>
                      <a:pt x="98" y="246"/>
                    </a:lnTo>
                    <a:lnTo>
                      <a:pt x="98" y="254"/>
                    </a:lnTo>
                    <a:lnTo>
                      <a:pt x="103" y="263"/>
                    </a:lnTo>
                    <a:lnTo>
                      <a:pt x="112" y="268"/>
                    </a:lnTo>
                    <a:lnTo>
                      <a:pt x="121" y="268"/>
                    </a:lnTo>
                    <a:lnTo>
                      <a:pt x="130" y="263"/>
                    </a:lnTo>
                    <a:lnTo>
                      <a:pt x="241" y="201"/>
                    </a:lnTo>
                    <a:lnTo>
                      <a:pt x="366" y="272"/>
                    </a:lnTo>
                    <a:lnTo>
                      <a:pt x="393" y="228"/>
                    </a:lnTo>
                    <a:lnTo>
                      <a:pt x="268" y="156"/>
                    </a:lnTo>
                    <a:lnTo>
                      <a:pt x="268" y="22"/>
                    </a:lnTo>
                    <a:lnTo>
                      <a:pt x="268" y="13"/>
                    </a:lnTo>
                    <a:lnTo>
                      <a:pt x="264" y="9"/>
                    </a:lnTo>
                    <a:lnTo>
                      <a:pt x="255" y="4"/>
                    </a:lnTo>
                    <a:lnTo>
                      <a:pt x="250" y="0"/>
                    </a:lnTo>
                    <a:lnTo>
                      <a:pt x="241" y="0"/>
                    </a:lnTo>
                    <a:lnTo>
                      <a:pt x="232" y="4"/>
                    </a:lnTo>
                    <a:lnTo>
                      <a:pt x="228" y="13"/>
                    </a:lnTo>
                    <a:lnTo>
                      <a:pt x="228" y="22"/>
                    </a:lnTo>
                    <a:lnTo>
                      <a:pt x="223" y="129"/>
                    </a:lnTo>
                    <a:lnTo>
                      <a:pt x="165" y="94"/>
                    </a:lnTo>
                    <a:lnTo>
                      <a:pt x="170" y="18"/>
                    </a:lnTo>
                    <a:lnTo>
                      <a:pt x="165" y="9"/>
                    </a:lnTo>
                    <a:lnTo>
                      <a:pt x="161" y="4"/>
                    </a:lnTo>
                    <a:lnTo>
                      <a:pt x="156" y="0"/>
                    </a:lnTo>
                    <a:lnTo>
                      <a:pt x="148" y="0"/>
                    </a:lnTo>
                    <a:lnTo>
                      <a:pt x="139" y="0"/>
                    </a:lnTo>
                    <a:lnTo>
                      <a:pt x="134" y="4"/>
                    </a:lnTo>
                    <a:lnTo>
                      <a:pt x="130" y="9"/>
                    </a:lnTo>
                    <a:lnTo>
                      <a:pt x="125" y="18"/>
                    </a:lnTo>
                    <a:lnTo>
                      <a:pt x="121" y="71"/>
                    </a:lnTo>
                    <a:close/>
                  </a:path>
                </a:pathLst>
              </a:custGeom>
              <a:gradFill rotWithShape="1">
                <a:gsLst>
                  <a:gs pos="0">
                    <a:schemeClr val="accent2">
                      <a:gamma/>
                      <a:tint val="24314"/>
                      <a:invGamma/>
                    </a:schemeClr>
                  </a:gs>
                  <a:gs pos="100000">
                    <a:schemeClr val="accent2"/>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2" name="Freeform 56"/>
              <p:cNvSpPr>
                <a:spLocks/>
              </p:cNvSpPr>
              <p:nvPr/>
            </p:nvSpPr>
            <p:spPr bwMode="auto">
              <a:xfrm>
                <a:off x="982" y="626"/>
                <a:ext cx="393" cy="277"/>
              </a:xfrm>
              <a:custGeom>
                <a:avLst/>
                <a:gdLst>
                  <a:gd name="T0" fmla="*/ 98 w 393"/>
                  <a:gd name="T1" fmla="*/ 156 h 277"/>
                  <a:gd name="T2" fmla="*/ 9 w 393"/>
                  <a:gd name="T3" fmla="*/ 205 h 277"/>
                  <a:gd name="T4" fmla="*/ 0 w 393"/>
                  <a:gd name="T5" fmla="*/ 214 h 277"/>
                  <a:gd name="T6" fmla="*/ 0 w 393"/>
                  <a:gd name="T7" fmla="*/ 223 h 277"/>
                  <a:gd name="T8" fmla="*/ 0 w 393"/>
                  <a:gd name="T9" fmla="*/ 228 h 277"/>
                  <a:gd name="T10" fmla="*/ 0 w 393"/>
                  <a:gd name="T11" fmla="*/ 237 h 277"/>
                  <a:gd name="T12" fmla="*/ 9 w 393"/>
                  <a:gd name="T13" fmla="*/ 246 h 277"/>
                  <a:gd name="T14" fmla="*/ 14 w 393"/>
                  <a:gd name="T15" fmla="*/ 250 h 277"/>
                  <a:gd name="T16" fmla="*/ 23 w 393"/>
                  <a:gd name="T17" fmla="*/ 250 h 277"/>
                  <a:gd name="T18" fmla="*/ 36 w 393"/>
                  <a:gd name="T19" fmla="*/ 250 h 277"/>
                  <a:gd name="T20" fmla="*/ 125 w 393"/>
                  <a:gd name="T21" fmla="*/ 196 h 277"/>
                  <a:gd name="T22" fmla="*/ 125 w 393"/>
                  <a:gd name="T23" fmla="*/ 250 h 277"/>
                  <a:gd name="T24" fmla="*/ 125 w 393"/>
                  <a:gd name="T25" fmla="*/ 263 h 277"/>
                  <a:gd name="T26" fmla="*/ 130 w 393"/>
                  <a:gd name="T27" fmla="*/ 268 h 277"/>
                  <a:gd name="T28" fmla="*/ 139 w 393"/>
                  <a:gd name="T29" fmla="*/ 272 h 277"/>
                  <a:gd name="T30" fmla="*/ 143 w 393"/>
                  <a:gd name="T31" fmla="*/ 277 h 277"/>
                  <a:gd name="T32" fmla="*/ 152 w 393"/>
                  <a:gd name="T33" fmla="*/ 277 h 277"/>
                  <a:gd name="T34" fmla="*/ 161 w 393"/>
                  <a:gd name="T35" fmla="*/ 272 h 277"/>
                  <a:gd name="T36" fmla="*/ 165 w 393"/>
                  <a:gd name="T37" fmla="*/ 263 h 277"/>
                  <a:gd name="T38" fmla="*/ 165 w 393"/>
                  <a:gd name="T39" fmla="*/ 254 h 277"/>
                  <a:gd name="T40" fmla="*/ 165 w 393"/>
                  <a:gd name="T41" fmla="*/ 178 h 277"/>
                  <a:gd name="T42" fmla="*/ 223 w 393"/>
                  <a:gd name="T43" fmla="*/ 143 h 277"/>
                  <a:gd name="T44" fmla="*/ 223 w 393"/>
                  <a:gd name="T45" fmla="*/ 241 h 277"/>
                  <a:gd name="T46" fmla="*/ 223 w 393"/>
                  <a:gd name="T47" fmla="*/ 250 h 277"/>
                  <a:gd name="T48" fmla="*/ 228 w 393"/>
                  <a:gd name="T49" fmla="*/ 259 h 277"/>
                  <a:gd name="T50" fmla="*/ 237 w 393"/>
                  <a:gd name="T51" fmla="*/ 263 h 277"/>
                  <a:gd name="T52" fmla="*/ 246 w 393"/>
                  <a:gd name="T53" fmla="*/ 268 h 277"/>
                  <a:gd name="T54" fmla="*/ 255 w 393"/>
                  <a:gd name="T55" fmla="*/ 268 h 277"/>
                  <a:gd name="T56" fmla="*/ 259 w 393"/>
                  <a:gd name="T57" fmla="*/ 263 h 277"/>
                  <a:gd name="T58" fmla="*/ 264 w 393"/>
                  <a:gd name="T59" fmla="*/ 254 h 277"/>
                  <a:gd name="T60" fmla="*/ 268 w 393"/>
                  <a:gd name="T61" fmla="*/ 246 h 277"/>
                  <a:gd name="T62" fmla="*/ 268 w 393"/>
                  <a:gd name="T63" fmla="*/ 116 h 277"/>
                  <a:gd name="T64" fmla="*/ 393 w 393"/>
                  <a:gd name="T65" fmla="*/ 44 h 277"/>
                  <a:gd name="T66" fmla="*/ 366 w 393"/>
                  <a:gd name="T67" fmla="*/ 0 h 277"/>
                  <a:gd name="T68" fmla="*/ 241 w 393"/>
                  <a:gd name="T69" fmla="*/ 71 h 277"/>
                  <a:gd name="T70" fmla="*/ 125 w 393"/>
                  <a:gd name="T71" fmla="*/ 4 h 277"/>
                  <a:gd name="T72" fmla="*/ 121 w 393"/>
                  <a:gd name="T73" fmla="*/ 0 h 277"/>
                  <a:gd name="T74" fmla="*/ 112 w 393"/>
                  <a:gd name="T75" fmla="*/ 0 h 277"/>
                  <a:gd name="T76" fmla="*/ 103 w 393"/>
                  <a:gd name="T77" fmla="*/ 4 h 277"/>
                  <a:gd name="T78" fmla="*/ 98 w 393"/>
                  <a:gd name="T79" fmla="*/ 9 h 277"/>
                  <a:gd name="T80" fmla="*/ 94 w 393"/>
                  <a:gd name="T81" fmla="*/ 18 h 277"/>
                  <a:gd name="T82" fmla="*/ 94 w 393"/>
                  <a:gd name="T83" fmla="*/ 26 h 277"/>
                  <a:gd name="T84" fmla="*/ 98 w 393"/>
                  <a:gd name="T85" fmla="*/ 35 h 277"/>
                  <a:gd name="T86" fmla="*/ 107 w 393"/>
                  <a:gd name="T87" fmla="*/ 40 h 277"/>
                  <a:gd name="T88" fmla="*/ 197 w 393"/>
                  <a:gd name="T89" fmla="*/ 98 h 277"/>
                  <a:gd name="T90" fmla="*/ 139 w 393"/>
                  <a:gd name="T91" fmla="*/ 129 h 277"/>
                  <a:gd name="T92" fmla="*/ 72 w 393"/>
                  <a:gd name="T93" fmla="*/ 89 h 277"/>
                  <a:gd name="T94" fmla="*/ 63 w 393"/>
                  <a:gd name="T95" fmla="*/ 85 h 277"/>
                  <a:gd name="T96" fmla="*/ 58 w 393"/>
                  <a:gd name="T97" fmla="*/ 85 h 277"/>
                  <a:gd name="T98" fmla="*/ 49 w 393"/>
                  <a:gd name="T99" fmla="*/ 89 h 277"/>
                  <a:gd name="T100" fmla="*/ 45 w 393"/>
                  <a:gd name="T101" fmla="*/ 98 h 277"/>
                  <a:gd name="T102" fmla="*/ 45 w 393"/>
                  <a:gd name="T103" fmla="*/ 102 h 277"/>
                  <a:gd name="T104" fmla="*/ 45 w 393"/>
                  <a:gd name="T105" fmla="*/ 111 h 277"/>
                  <a:gd name="T106" fmla="*/ 45 w 393"/>
                  <a:gd name="T107" fmla="*/ 120 h 277"/>
                  <a:gd name="T108" fmla="*/ 54 w 393"/>
                  <a:gd name="T109" fmla="*/ 125 h 277"/>
                  <a:gd name="T110" fmla="*/ 98 w 393"/>
                  <a:gd name="T111" fmla="*/ 156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7">
                    <a:moveTo>
                      <a:pt x="98" y="156"/>
                    </a:moveTo>
                    <a:lnTo>
                      <a:pt x="9" y="205"/>
                    </a:lnTo>
                    <a:lnTo>
                      <a:pt x="0" y="214"/>
                    </a:lnTo>
                    <a:lnTo>
                      <a:pt x="0" y="223"/>
                    </a:lnTo>
                    <a:lnTo>
                      <a:pt x="0" y="228"/>
                    </a:lnTo>
                    <a:lnTo>
                      <a:pt x="0" y="237"/>
                    </a:lnTo>
                    <a:lnTo>
                      <a:pt x="9" y="246"/>
                    </a:lnTo>
                    <a:lnTo>
                      <a:pt x="14" y="250"/>
                    </a:lnTo>
                    <a:lnTo>
                      <a:pt x="23" y="250"/>
                    </a:lnTo>
                    <a:lnTo>
                      <a:pt x="36" y="250"/>
                    </a:lnTo>
                    <a:lnTo>
                      <a:pt x="125" y="196"/>
                    </a:lnTo>
                    <a:lnTo>
                      <a:pt x="125" y="250"/>
                    </a:lnTo>
                    <a:lnTo>
                      <a:pt x="125" y="263"/>
                    </a:lnTo>
                    <a:lnTo>
                      <a:pt x="130" y="268"/>
                    </a:lnTo>
                    <a:lnTo>
                      <a:pt x="139" y="272"/>
                    </a:lnTo>
                    <a:lnTo>
                      <a:pt x="143" y="277"/>
                    </a:lnTo>
                    <a:lnTo>
                      <a:pt x="152" y="277"/>
                    </a:lnTo>
                    <a:lnTo>
                      <a:pt x="161" y="272"/>
                    </a:lnTo>
                    <a:lnTo>
                      <a:pt x="165" y="263"/>
                    </a:lnTo>
                    <a:lnTo>
                      <a:pt x="165" y="254"/>
                    </a:lnTo>
                    <a:lnTo>
                      <a:pt x="165" y="178"/>
                    </a:lnTo>
                    <a:lnTo>
                      <a:pt x="223" y="143"/>
                    </a:lnTo>
                    <a:lnTo>
                      <a:pt x="223" y="241"/>
                    </a:lnTo>
                    <a:lnTo>
                      <a:pt x="223" y="250"/>
                    </a:lnTo>
                    <a:lnTo>
                      <a:pt x="228" y="259"/>
                    </a:lnTo>
                    <a:lnTo>
                      <a:pt x="237" y="263"/>
                    </a:lnTo>
                    <a:lnTo>
                      <a:pt x="246" y="268"/>
                    </a:lnTo>
                    <a:lnTo>
                      <a:pt x="255" y="268"/>
                    </a:lnTo>
                    <a:lnTo>
                      <a:pt x="259" y="263"/>
                    </a:lnTo>
                    <a:lnTo>
                      <a:pt x="264" y="254"/>
                    </a:lnTo>
                    <a:lnTo>
                      <a:pt x="268" y="246"/>
                    </a:lnTo>
                    <a:lnTo>
                      <a:pt x="268" y="116"/>
                    </a:lnTo>
                    <a:lnTo>
                      <a:pt x="393" y="44"/>
                    </a:lnTo>
                    <a:lnTo>
                      <a:pt x="366" y="0"/>
                    </a:lnTo>
                    <a:lnTo>
                      <a:pt x="241" y="71"/>
                    </a:lnTo>
                    <a:lnTo>
                      <a:pt x="125" y="4"/>
                    </a:lnTo>
                    <a:lnTo>
                      <a:pt x="121" y="0"/>
                    </a:lnTo>
                    <a:lnTo>
                      <a:pt x="112" y="0"/>
                    </a:lnTo>
                    <a:lnTo>
                      <a:pt x="103" y="4"/>
                    </a:lnTo>
                    <a:lnTo>
                      <a:pt x="98" y="9"/>
                    </a:lnTo>
                    <a:lnTo>
                      <a:pt x="94" y="18"/>
                    </a:lnTo>
                    <a:lnTo>
                      <a:pt x="94" y="26"/>
                    </a:lnTo>
                    <a:lnTo>
                      <a:pt x="98" y="35"/>
                    </a:lnTo>
                    <a:lnTo>
                      <a:pt x="107" y="40"/>
                    </a:lnTo>
                    <a:lnTo>
                      <a:pt x="197" y="98"/>
                    </a:lnTo>
                    <a:lnTo>
                      <a:pt x="139" y="129"/>
                    </a:lnTo>
                    <a:lnTo>
                      <a:pt x="72" y="89"/>
                    </a:lnTo>
                    <a:lnTo>
                      <a:pt x="63" y="85"/>
                    </a:lnTo>
                    <a:lnTo>
                      <a:pt x="58" y="85"/>
                    </a:lnTo>
                    <a:lnTo>
                      <a:pt x="49" y="89"/>
                    </a:lnTo>
                    <a:lnTo>
                      <a:pt x="45" y="98"/>
                    </a:lnTo>
                    <a:lnTo>
                      <a:pt x="45" y="102"/>
                    </a:lnTo>
                    <a:lnTo>
                      <a:pt x="45" y="111"/>
                    </a:lnTo>
                    <a:lnTo>
                      <a:pt x="45" y="120"/>
                    </a:lnTo>
                    <a:lnTo>
                      <a:pt x="54" y="125"/>
                    </a:lnTo>
                    <a:lnTo>
                      <a:pt x="98" y="156"/>
                    </a:lnTo>
                    <a:close/>
                  </a:path>
                </a:pathLst>
              </a:custGeom>
              <a:gradFill rotWithShape="1">
                <a:gsLst>
                  <a:gs pos="0">
                    <a:schemeClr val="accent2">
                      <a:gamma/>
                      <a:tint val="24314"/>
                      <a:invGamma/>
                    </a:schemeClr>
                  </a:gs>
                  <a:gs pos="100000">
                    <a:schemeClr val="accent2"/>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3" name="Freeform 57"/>
              <p:cNvSpPr>
                <a:spLocks/>
              </p:cNvSpPr>
              <p:nvPr/>
            </p:nvSpPr>
            <p:spPr bwMode="auto">
              <a:xfrm>
                <a:off x="1210" y="648"/>
                <a:ext cx="299" cy="438"/>
              </a:xfrm>
              <a:custGeom>
                <a:avLst/>
                <a:gdLst>
                  <a:gd name="T0" fmla="*/ 125 w 299"/>
                  <a:gd name="T1" fmla="*/ 313 h 438"/>
                  <a:gd name="T2" fmla="*/ 125 w 299"/>
                  <a:gd name="T3" fmla="*/ 411 h 438"/>
                  <a:gd name="T4" fmla="*/ 129 w 299"/>
                  <a:gd name="T5" fmla="*/ 425 h 438"/>
                  <a:gd name="T6" fmla="*/ 134 w 299"/>
                  <a:gd name="T7" fmla="*/ 429 h 438"/>
                  <a:gd name="T8" fmla="*/ 143 w 299"/>
                  <a:gd name="T9" fmla="*/ 434 h 438"/>
                  <a:gd name="T10" fmla="*/ 147 w 299"/>
                  <a:gd name="T11" fmla="*/ 438 h 438"/>
                  <a:gd name="T12" fmla="*/ 156 w 299"/>
                  <a:gd name="T13" fmla="*/ 434 h 438"/>
                  <a:gd name="T14" fmla="*/ 165 w 299"/>
                  <a:gd name="T15" fmla="*/ 429 h 438"/>
                  <a:gd name="T16" fmla="*/ 174 w 299"/>
                  <a:gd name="T17" fmla="*/ 425 h 438"/>
                  <a:gd name="T18" fmla="*/ 174 w 299"/>
                  <a:gd name="T19" fmla="*/ 411 h 438"/>
                  <a:gd name="T20" fmla="*/ 174 w 299"/>
                  <a:gd name="T21" fmla="*/ 308 h 438"/>
                  <a:gd name="T22" fmla="*/ 223 w 299"/>
                  <a:gd name="T23" fmla="*/ 335 h 438"/>
                  <a:gd name="T24" fmla="*/ 232 w 299"/>
                  <a:gd name="T25" fmla="*/ 340 h 438"/>
                  <a:gd name="T26" fmla="*/ 241 w 299"/>
                  <a:gd name="T27" fmla="*/ 340 h 438"/>
                  <a:gd name="T28" fmla="*/ 250 w 299"/>
                  <a:gd name="T29" fmla="*/ 335 h 438"/>
                  <a:gd name="T30" fmla="*/ 254 w 299"/>
                  <a:gd name="T31" fmla="*/ 331 h 438"/>
                  <a:gd name="T32" fmla="*/ 254 w 299"/>
                  <a:gd name="T33" fmla="*/ 322 h 438"/>
                  <a:gd name="T34" fmla="*/ 254 w 299"/>
                  <a:gd name="T35" fmla="*/ 317 h 438"/>
                  <a:gd name="T36" fmla="*/ 254 w 299"/>
                  <a:gd name="T37" fmla="*/ 308 h 438"/>
                  <a:gd name="T38" fmla="*/ 245 w 299"/>
                  <a:gd name="T39" fmla="*/ 300 h 438"/>
                  <a:gd name="T40" fmla="*/ 178 w 299"/>
                  <a:gd name="T41" fmla="*/ 264 h 438"/>
                  <a:gd name="T42" fmla="*/ 178 w 299"/>
                  <a:gd name="T43" fmla="*/ 192 h 438"/>
                  <a:gd name="T44" fmla="*/ 263 w 299"/>
                  <a:gd name="T45" fmla="*/ 246 h 438"/>
                  <a:gd name="T46" fmla="*/ 272 w 299"/>
                  <a:gd name="T47" fmla="*/ 250 h 438"/>
                  <a:gd name="T48" fmla="*/ 281 w 299"/>
                  <a:gd name="T49" fmla="*/ 250 h 438"/>
                  <a:gd name="T50" fmla="*/ 290 w 299"/>
                  <a:gd name="T51" fmla="*/ 246 h 438"/>
                  <a:gd name="T52" fmla="*/ 294 w 299"/>
                  <a:gd name="T53" fmla="*/ 241 h 438"/>
                  <a:gd name="T54" fmla="*/ 299 w 299"/>
                  <a:gd name="T55" fmla="*/ 232 h 438"/>
                  <a:gd name="T56" fmla="*/ 299 w 299"/>
                  <a:gd name="T57" fmla="*/ 224 h 438"/>
                  <a:gd name="T58" fmla="*/ 294 w 299"/>
                  <a:gd name="T59" fmla="*/ 215 h 438"/>
                  <a:gd name="T60" fmla="*/ 285 w 299"/>
                  <a:gd name="T61" fmla="*/ 210 h 438"/>
                  <a:gd name="T62" fmla="*/ 178 w 299"/>
                  <a:gd name="T63" fmla="*/ 143 h 438"/>
                  <a:gd name="T64" fmla="*/ 178 w 299"/>
                  <a:gd name="T65" fmla="*/ 0 h 438"/>
                  <a:gd name="T66" fmla="*/ 125 w 299"/>
                  <a:gd name="T67" fmla="*/ 0 h 438"/>
                  <a:gd name="T68" fmla="*/ 125 w 299"/>
                  <a:gd name="T69" fmla="*/ 143 h 438"/>
                  <a:gd name="T70" fmla="*/ 9 w 299"/>
                  <a:gd name="T71" fmla="*/ 210 h 438"/>
                  <a:gd name="T72" fmla="*/ 4 w 299"/>
                  <a:gd name="T73" fmla="*/ 215 h 438"/>
                  <a:gd name="T74" fmla="*/ 0 w 299"/>
                  <a:gd name="T75" fmla="*/ 224 h 438"/>
                  <a:gd name="T76" fmla="*/ 0 w 299"/>
                  <a:gd name="T77" fmla="*/ 232 h 438"/>
                  <a:gd name="T78" fmla="*/ 0 w 299"/>
                  <a:gd name="T79" fmla="*/ 237 h 438"/>
                  <a:gd name="T80" fmla="*/ 4 w 299"/>
                  <a:gd name="T81" fmla="*/ 246 h 438"/>
                  <a:gd name="T82" fmla="*/ 13 w 299"/>
                  <a:gd name="T83" fmla="*/ 250 h 438"/>
                  <a:gd name="T84" fmla="*/ 22 w 299"/>
                  <a:gd name="T85" fmla="*/ 250 h 438"/>
                  <a:gd name="T86" fmla="*/ 31 w 299"/>
                  <a:gd name="T87" fmla="*/ 246 h 438"/>
                  <a:gd name="T88" fmla="*/ 125 w 299"/>
                  <a:gd name="T89" fmla="*/ 197 h 438"/>
                  <a:gd name="T90" fmla="*/ 125 w 299"/>
                  <a:gd name="T91" fmla="*/ 264 h 438"/>
                  <a:gd name="T92" fmla="*/ 53 w 299"/>
                  <a:gd name="T93" fmla="*/ 300 h 438"/>
                  <a:gd name="T94" fmla="*/ 49 w 299"/>
                  <a:gd name="T95" fmla="*/ 304 h 438"/>
                  <a:gd name="T96" fmla="*/ 44 w 299"/>
                  <a:gd name="T97" fmla="*/ 313 h 438"/>
                  <a:gd name="T98" fmla="*/ 44 w 299"/>
                  <a:gd name="T99" fmla="*/ 322 h 438"/>
                  <a:gd name="T100" fmla="*/ 49 w 299"/>
                  <a:gd name="T101" fmla="*/ 326 h 438"/>
                  <a:gd name="T102" fmla="*/ 53 w 299"/>
                  <a:gd name="T103" fmla="*/ 331 h 438"/>
                  <a:gd name="T104" fmla="*/ 62 w 299"/>
                  <a:gd name="T105" fmla="*/ 335 h 438"/>
                  <a:gd name="T106" fmla="*/ 67 w 299"/>
                  <a:gd name="T107" fmla="*/ 335 h 438"/>
                  <a:gd name="T108" fmla="*/ 76 w 299"/>
                  <a:gd name="T109" fmla="*/ 335 h 438"/>
                  <a:gd name="T110" fmla="*/ 125 w 299"/>
                  <a:gd name="T111" fmla="*/ 313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9" h="438">
                    <a:moveTo>
                      <a:pt x="125" y="313"/>
                    </a:moveTo>
                    <a:lnTo>
                      <a:pt x="125" y="411"/>
                    </a:lnTo>
                    <a:lnTo>
                      <a:pt x="129" y="425"/>
                    </a:lnTo>
                    <a:lnTo>
                      <a:pt x="134" y="429"/>
                    </a:lnTo>
                    <a:lnTo>
                      <a:pt x="143" y="434"/>
                    </a:lnTo>
                    <a:lnTo>
                      <a:pt x="147" y="438"/>
                    </a:lnTo>
                    <a:lnTo>
                      <a:pt x="156" y="434"/>
                    </a:lnTo>
                    <a:lnTo>
                      <a:pt x="165" y="429"/>
                    </a:lnTo>
                    <a:lnTo>
                      <a:pt x="174" y="425"/>
                    </a:lnTo>
                    <a:lnTo>
                      <a:pt x="174" y="411"/>
                    </a:lnTo>
                    <a:lnTo>
                      <a:pt x="174" y="308"/>
                    </a:lnTo>
                    <a:lnTo>
                      <a:pt x="223" y="335"/>
                    </a:lnTo>
                    <a:lnTo>
                      <a:pt x="232" y="340"/>
                    </a:lnTo>
                    <a:lnTo>
                      <a:pt x="241" y="340"/>
                    </a:lnTo>
                    <a:lnTo>
                      <a:pt x="250" y="335"/>
                    </a:lnTo>
                    <a:lnTo>
                      <a:pt x="254" y="331"/>
                    </a:lnTo>
                    <a:lnTo>
                      <a:pt x="254" y="322"/>
                    </a:lnTo>
                    <a:lnTo>
                      <a:pt x="254" y="317"/>
                    </a:lnTo>
                    <a:lnTo>
                      <a:pt x="254" y="308"/>
                    </a:lnTo>
                    <a:lnTo>
                      <a:pt x="245" y="300"/>
                    </a:lnTo>
                    <a:lnTo>
                      <a:pt x="178" y="264"/>
                    </a:lnTo>
                    <a:lnTo>
                      <a:pt x="178" y="192"/>
                    </a:lnTo>
                    <a:lnTo>
                      <a:pt x="263" y="246"/>
                    </a:lnTo>
                    <a:lnTo>
                      <a:pt x="272" y="250"/>
                    </a:lnTo>
                    <a:lnTo>
                      <a:pt x="281" y="250"/>
                    </a:lnTo>
                    <a:lnTo>
                      <a:pt x="290" y="246"/>
                    </a:lnTo>
                    <a:lnTo>
                      <a:pt x="294" y="241"/>
                    </a:lnTo>
                    <a:lnTo>
                      <a:pt x="299" y="232"/>
                    </a:lnTo>
                    <a:lnTo>
                      <a:pt x="299" y="224"/>
                    </a:lnTo>
                    <a:lnTo>
                      <a:pt x="294" y="215"/>
                    </a:lnTo>
                    <a:lnTo>
                      <a:pt x="285" y="210"/>
                    </a:lnTo>
                    <a:lnTo>
                      <a:pt x="178" y="143"/>
                    </a:lnTo>
                    <a:lnTo>
                      <a:pt x="178" y="0"/>
                    </a:lnTo>
                    <a:lnTo>
                      <a:pt x="125" y="0"/>
                    </a:lnTo>
                    <a:lnTo>
                      <a:pt x="125" y="143"/>
                    </a:lnTo>
                    <a:lnTo>
                      <a:pt x="9" y="210"/>
                    </a:lnTo>
                    <a:lnTo>
                      <a:pt x="4" y="215"/>
                    </a:lnTo>
                    <a:lnTo>
                      <a:pt x="0" y="224"/>
                    </a:lnTo>
                    <a:lnTo>
                      <a:pt x="0" y="232"/>
                    </a:lnTo>
                    <a:lnTo>
                      <a:pt x="0" y="237"/>
                    </a:lnTo>
                    <a:lnTo>
                      <a:pt x="4" y="246"/>
                    </a:lnTo>
                    <a:lnTo>
                      <a:pt x="13" y="250"/>
                    </a:lnTo>
                    <a:lnTo>
                      <a:pt x="22" y="250"/>
                    </a:lnTo>
                    <a:lnTo>
                      <a:pt x="31" y="246"/>
                    </a:lnTo>
                    <a:lnTo>
                      <a:pt x="125" y="197"/>
                    </a:lnTo>
                    <a:lnTo>
                      <a:pt x="125" y="264"/>
                    </a:lnTo>
                    <a:lnTo>
                      <a:pt x="53" y="300"/>
                    </a:lnTo>
                    <a:lnTo>
                      <a:pt x="49" y="304"/>
                    </a:lnTo>
                    <a:lnTo>
                      <a:pt x="44" y="313"/>
                    </a:lnTo>
                    <a:lnTo>
                      <a:pt x="44" y="322"/>
                    </a:lnTo>
                    <a:lnTo>
                      <a:pt x="49" y="326"/>
                    </a:lnTo>
                    <a:lnTo>
                      <a:pt x="53" y="331"/>
                    </a:lnTo>
                    <a:lnTo>
                      <a:pt x="62" y="335"/>
                    </a:lnTo>
                    <a:lnTo>
                      <a:pt x="67" y="335"/>
                    </a:lnTo>
                    <a:lnTo>
                      <a:pt x="76" y="335"/>
                    </a:lnTo>
                    <a:lnTo>
                      <a:pt x="125" y="313"/>
                    </a:lnTo>
                    <a:close/>
                  </a:path>
                </a:pathLst>
              </a:custGeom>
              <a:gradFill rotWithShape="1">
                <a:gsLst>
                  <a:gs pos="0">
                    <a:schemeClr val="accent2">
                      <a:gamma/>
                      <a:tint val="24314"/>
                      <a:invGamma/>
                    </a:schemeClr>
                  </a:gs>
                  <a:gs pos="100000">
                    <a:schemeClr val="accent2"/>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4" name="Freeform 58"/>
              <p:cNvSpPr>
                <a:spLocks/>
              </p:cNvSpPr>
              <p:nvPr/>
            </p:nvSpPr>
            <p:spPr bwMode="auto">
              <a:xfrm>
                <a:off x="1348" y="626"/>
                <a:ext cx="393" cy="272"/>
              </a:xfrm>
              <a:custGeom>
                <a:avLst/>
                <a:gdLst>
                  <a:gd name="T0" fmla="*/ 272 w 393"/>
                  <a:gd name="T1" fmla="*/ 201 h 272"/>
                  <a:gd name="T2" fmla="*/ 357 w 393"/>
                  <a:gd name="T3" fmla="*/ 250 h 272"/>
                  <a:gd name="T4" fmla="*/ 366 w 393"/>
                  <a:gd name="T5" fmla="*/ 254 h 272"/>
                  <a:gd name="T6" fmla="*/ 375 w 393"/>
                  <a:gd name="T7" fmla="*/ 254 h 272"/>
                  <a:gd name="T8" fmla="*/ 384 w 393"/>
                  <a:gd name="T9" fmla="*/ 250 h 272"/>
                  <a:gd name="T10" fmla="*/ 388 w 393"/>
                  <a:gd name="T11" fmla="*/ 241 h 272"/>
                  <a:gd name="T12" fmla="*/ 393 w 393"/>
                  <a:gd name="T13" fmla="*/ 232 h 272"/>
                  <a:gd name="T14" fmla="*/ 393 w 393"/>
                  <a:gd name="T15" fmla="*/ 223 h 272"/>
                  <a:gd name="T16" fmla="*/ 388 w 393"/>
                  <a:gd name="T17" fmla="*/ 214 h 272"/>
                  <a:gd name="T18" fmla="*/ 384 w 393"/>
                  <a:gd name="T19" fmla="*/ 210 h 272"/>
                  <a:gd name="T20" fmla="*/ 295 w 393"/>
                  <a:gd name="T21" fmla="*/ 156 h 272"/>
                  <a:gd name="T22" fmla="*/ 339 w 393"/>
                  <a:gd name="T23" fmla="*/ 129 h 272"/>
                  <a:gd name="T24" fmla="*/ 348 w 393"/>
                  <a:gd name="T25" fmla="*/ 125 h 272"/>
                  <a:gd name="T26" fmla="*/ 353 w 393"/>
                  <a:gd name="T27" fmla="*/ 116 h 272"/>
                  <a:gd name="T28" fmla="*/ 353 w 393"/>
                  <a:gd name="T29" fmla="*/ 107 h 272"/>
                  <a:gd name="T30" fmla="*/ 353 w 393"/>
                  <a:gd name="T31" fmla="*/ 98 h 272"/>
                  <a:gd name="T32" fmla="*/ 344 w 393"/>
                  <a:gd name="T33" fmla="*/ 94 h 272"/>
                  <a:gd name="T34" fmla="*/ 339 w 393"/>
                  <a:gd name="T35" fmla="*/ 89 h 272"/>
                  <a:gd name="T36" fmla="*/ 330 w 393"/>
                  <a:gd name="T37" fmla="*/ 89 h 272"/>
                  <a:gd name="T38" fmla="*/ 321 w 393"/>
                  <a:gd name="T39" fmla="*/ 89 h 272"/>
                  <a:gd name="T40" fmla="*/ 254 w 393"/>
                  <a:gd name="T41" fmla="*/ 129 h 272"/>
                  <a:gd name="T42" fmla="*/ 196 w 393"/>
                  <a:gd name="T43" fmla="*/ 94 h 272"/>
                  <a:gd name="T44" fmla="*/ 281 w 393"/>
                  <a:gd name="T45" fmla="*/ 49 h 272"/>
                  <a:gd name="T46" fmla="*/ 290 w 393"/>
                  <a:gd name="T47" fmla="*/ 40 h 272"/>
                  <a:gd name="T48" fmla="*/ 295 w 393"/>
                  <a:gd name="T49" fmla="*/ 31 h 272"/>
                  <a:gd name="T50" fmla="*/ 295 w 393"/>
                  <a:gd name="T51" fmla="*/ 26 h 272"/>
                  <a:gd name="T52" fmla="*/ 295 w 393"/>
                  <a:gd name="T53" fmla="*/ 18 h 272"/>
                  <a:gd name="T54" fmla="*/ 290 w 393"/>
                  <a:gd name="T55" fmla="*/ 9 h 272"/>
                  <a:gd name="T56" fmla="*/ 281 w 393"/>
                  <a:gd name="T57" fmla="*/ 4 h 272"/>
                  <a:gd name="T58" fmla="*/ 272 w 393"/>
                  <a:gd name="T59" fmla="*/ 4 h 272"/>
                  <a:gd name="T60" fmla="*/ 263 w 393"/>
                  <a:gd name="T61" fmla="*/ 9 h 272"/>
                  <a:gd name="T62" fmla="*/ 152 w 393"/>
                  <a:gd name="T63" fmla="*/ 71 h 272"/>
                  <a:gd name="T64" fmla="*/ 27 w 393"/>
                  <a:gd name="T65" fmla="*/ 0 h 272"/>
                  <a:gd name="T66" fmla="*/ 0 w 393"/>
                  <a:gd name="T67" fmla="*/ 44 h 272"/>
                  <a:gd name="T68" fmla="*/ 125 w 393"/>
                  <a:gd name="T69" fmla="*/ 116 h 272"/>
                  <a:gd name="T70" fmla="*/ 125 w 393"/>
                  <a:gd name="T71" fmla="*/ 250 h 272"/>
                  <a:gd name="T72" fmla="*/ 125 w 393"/>
                  <a:gd name="T73" fmla="*/ 259 h 272"/>
                  <a:gd name="T74" fmla="*/ 129 w 393"/>
                  <a:gd name="T75" fmla="*/ 263 h 272"/>
                  <a:gd name="T76" fmla="*/ 138 w 393"/>
                  <a:gd name="T77" fmla="*/ 268 h 272"/>
                  <a:gd name="T78" fmla="*/ 143 w 393"/>
                  <a:gd name="T79" fmla="*/ 272 h 272"/>
                  <a:gd name="T80" fmla="*/ 152 w 393"/>
                  <a:gd name="T81" fmla="*/ 272 h 272"/>
                  <a:gd name="T82" fmla="*/ 161 w 393"/>
                  <a:gd name="T83" fmla="*/ 268 h 272"/>
                  <a:gd name="T84" fmla="*/ 165 w 393"/>
                  <a:gd name="T85" fmla="*/ 259 h 272"/>
                  <a:gd name="T86" fmla="*/ 165 w 393"/>
                  <a:gd name="T87" fmla="*/ 250 h 272"/>
                  <a:gd name="T88" fmla="*/ 170 w 393"/>
                  <a:gd name="T89" fmla="*/ 143 h 272"/>
                  <a:gd name="T90" fmla="*/ 228 w 393"/>
                  <a:gd name="T91" fmla="*/ 178 h 272"/>
                  <a:gd name="T92" fmla="*/ 223 w 393"/>
                  <a:gd name="T93" fmla="*/ 254 h 272"/>
                  <a:gd name="T94" fmla="*/ 228 w 393"/>
                  <a:gd name="T95" fmla="*/ 263 h 272"/>
                  <a:gd name="T96" fmla="*/ 232 w 393"/>
                  <a:gd name="T97" fmla="*/ 268 h 272"/>
                  <a:gd name="T98" fmla="*/ 237 w 393"/>
                  <a:gd name="T99" fmla="*/ 272 h 272"/>
                  <a:gd name="T100" fmla="*/ 245 w 393"/>
                  <a:gd name="T101" fmla="*/ 272 h 272"/>
                  <a:gd name="T102" fmla="*/ 254 w 393"/>
                  <a:gd name="T103" fmla="*/ 272 h 272"/>
                  <a:gd name="T104" fmla="*/ 259 w 393"/>
                  <a:gd name="T105" fmla="*/ 268 h 272"/>
                  <a:gd name="T106" fmla="*/ 263 w 393"/>
                  <a:gd name="T107" fmla="*/ 263 h 272"/>
                  <a:gd name="T108" fmla="*/ 268 w 393"/>
                  <a:gd name="T109" fmla="*/ 254 h 272"/>
                  <a:gd name="T110" fmla="*/ 272 w 393"/>
                  <a:gd name="T111" fmla="*/ 201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2">
                    <a:moveTo>
                      <a:pt x="272" y="201"/>
                    </a:moveTo>
                    <a:lnTo>
                      <a:pt x="357" y="250"/>
                    </a:lnTo>
                    <a:lnTo>
                      <a:pt x="366" y="254"/>
                    </a:lnTo>
                    <a:lnTo>
                      <a:pt x="375" y="254"/>
                    </a:lnTo>
                    <a:lnTo>
                      <a:pt x="384" y="250"/>
                    </a:lnTo>
                    <a:lnTo>
                      <a:pt x="388" y="241"/>
                    </a:lnTo>
                    <a:lnTo>
                      <a:pt x="393" y="232"/>
                    </a:lnTo>
                    <a:lnTo>
                      <a:pt x="393" y="223"/>
                    </a:lnTo>
                    <a:lnTo>
                      <a:pt x="388" y="214"/>
                    </a:lnTo>
                    <a:lnTo>
                      <a:pt x="384" y="210"/>
                    </a:lnTo>
                    <a:lnTo>
                      <a:pt x="295" y="156"/>
                    </a:lnTo>
                    <a:lnTo>
                      <a:pt x="339" y="129"/>
                    </a:lnTo>
                    <a:lnTo>
                      <a:pt x="348" y="125"/>
                    </a:lnTo>
                    <a:lnTo>
                      <a:pt x="353" y="116"/>
                    </a:lnTo>
                    <a:lnTo>
                      <a:pt x="353" y="107"/>
                    </a:lnTo>
                    <a:lnTo>
                      <a:pt x="353" y="98"/>
                    </a:lnTo>
                    <a:lnTo>
                      <a:pt x="344" y="94"/>
                    </a:lnTo>
                    <a:lnTo>
                      <a:pt x="339" y="89"/>
                    </a:lnTo>
                    <a:lnTo>
                      <a:pt x="330" y="89"/>
                    </a:lnTo>
                    <a:lnTo>
                      <a:pt x="321" y="89"/>
                    </a:lnTo>
                    <a:lnTo>
                      <a:pt x="254" y="129"/>
                    </a:lnTo>
                    <a:lnTo>
                      <a:pt x="196" y="94"/>
                    </a:lnTo>
                    <a:lnTo>
                      <a:pt x="281" y="49"/>
                    </a:lnTo>
                    <a:lnTo>
                      <a:pt x="290" y="40"/>
                    </a:lnTo>
                    <a:lnTo>
                      <a:pt x="295" y="31"/>
                    </a:lnTo>
                    <a:lnTo>
                      <a:pt x="295" y="26"/>
                    </a:lnTo>
                    <a:lnTo>
                      <a:pt x="295" y="18"/>
                    </a:lnTo>
                    <a:lnTo>
                      <a:pt x="290" y="9"/>
                    </a:lnTo>
                    <a:lnTo>
                      <a:pt x="281" y="4"/>
                    </a:lnTo>
                    <a:lnTo>
                      <a:pt x="272" y="4"/>
                    </a:lnTo>
                    <a:lnTo>
                      <a:pt x="263" y="9"/>
                    </a:lnTo>
                    <a:lnTo>
                      <a:pt x="152" y="71"/>
                    </a:lnTo>
                    <a:lnTo>
                      <a:pt x="27" y="0"/>
                    </a:lnTo>
                    <a:lnTo>
                      <a:pt x="0" y="44"/>
                    </a:lnTo>
                    <a:lnTo>
                      <a:pt x="125" y="116"/>
                    </a:lnTo>
                    <a:lnTo>
                      <a:pt x="125" y="250"/>
                    </a:lnTo>
                    <a:lnTo>
                      <a:pt x="125" y="259"/>
                    </a:lnTo>
                    <a:lnTo>
                      <a:pt x="129" y="263"/>
                    </a:lnTo>
                    <a:lnTo>
                      <a:pt x="138" y="268"/>
                    </a:lnTo>
                    <a:lnTo>
                      <a:pt x="143" y="272"/>
                    </a:lnTo>
                    <a:lnTo>
                      <a:pt x="152" y="272"/>
                    </a:lnTo>
                    <a:lnTo>
                      <a:pt x="161" y="268"/>
                    </a:lnTo>
                    <a:lnTo>
                      <a:pt x="165" y="259"/>
                    </a:lnTo>
                    <a:lnTo>
                      <a:pt x="165" y="250"/>
                    </a:lnTo>
                    <a:lnTo>
                      <a:pt x="170" y="143"/>
                    </a:lnTo>
                    <a:lnTo>
                      <a:pt x="228" y="178"/>
                    </a:lnTo>
                    <a:lnTo>
                      <a:pt x="223" y="254"/>
                    </a:lnTo>
                    <a:lnTo>
                      <a:pt x="228" y="263"/>
                    </a:lnTo>
                    <a:lnTo>
                      <a:pt x="232" y="268"/>
                    </a:lnTo>
                    <a:lnTo>
                      <a:pt x="237" y="272"/>
                    </a:lnTo>
                    <a:lnTo>
                      <a:pt x="245" y="272"/>
                    </a:lnTo>
                    <a:lnTo>
                      <a:pt x="254" y="272"/>
                    </a:lnTo>
                    <a:lnTo>
                      <a:pt x="259" y="268"/>
                    </a:lnTo>
                    <a:lnTo>
                      <a:pt x="263" y="263"/>
                    </a:lnTo>
                    <a:lnTo>
                      <a:pt x="268" y="254"/>
                    </a:lnTo>
                    <a:lnTo>
                      <a:pt x="272" y="201"/>
                    </a:lnTo>
                    <a:close/>
                  </a:path>
                </a:pathLst>
              </a:custGeom>
              <a:gradFill rotWithShape="1">
                <a:gsLst>
                  <a:gs pos="0">
                    <a:schemeClr val="accent2">
                      <a:gamma/>
                      <a:tint val="24314"/>
                      <a:invGamma/>
                    </a:schemeClr>
                  </a:gs>
                  <a:gs pos="100000">
                    <a:schemeClr val="accent2"/>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5" name="Freeform 59"/>
              <p:cNvSpPr>
                <a:spLocks/>
              </p:cNvSpPr>
              <p:nvPr/>
            </p:nvSpPr>
            <p:spPr bwMode="auto">
              <a:xfrm>
                <a:off x="1348" y="393"/>
                <a:ext cx="393" cy="277"/>
              </a:xfrm>
              <a:custGeom>
                <a:avLst/>
                <a:gdLst>
                  <a:gd name="T0" fmla="*/ 295 w 393"/>
                  <a:gd name="T1" fmla="*/ 121 h 277"/>
                  <a:gd name="T2" fmla="*/ 384 w 393"/>
                  <a:gd name="T3" fmla="*/ 72 h 277"/>
                  <a:gd name="T4" fmla="*/ 393 w 393"/>
                  <a:gd name="T5" fmla="*/ 63 h 277"/>
                  <a:gd name="T6" fmla="*/ 393 w 393"/>
                  <a:gd name="T7" fmla="*/ 54 h 277"/>
                  <a:gd name="T8" fmla="*/ 393 w 393"/>
                  <a:gd name="T9" fmla="*/ 49 h 277"/>
                  <a:gd name="T10" fmla="*/ 393 w 393"/>
                  <a:gd name="T11" fmla="*/ 40 h 277"/>
                  <a:gd name="T12" fmla="*/ 384 w 393"/>
                  <a:gd name="T13" fmla="*/ 31 h 277"/>
                  <a:gd name="T14" fmla="*/ 379 w 393"/>
                  <a:gd name="T15" fmla="*/ 27 h 277"/>
                  <a:gd name="T16" fmla="*/ 370 w 393"/>
                  <a:gd name="T17" fmla="*/ 27 h 277"/>
                  <a:gd name="T18" fmla="*/ 357 w 393"/>
                  <a:gd name="T19" fmla="*/ 27 h 277"/>
                  <a:gd name="T20" fmla="*/ 268 w 393"/>
                  <a:gd name="T21" fmla="*/ 81 h 277"/>
                  <a:gd name="T22" fmla="*/ 268 w 393"/>
                  <a:gd name="T23" fmla="*/ 27 h 277"/>
                  <a:gd name="T24" fmla="*/ 268 w 393"/>
                  <a:gd name="T25" fmla="*/ 14 h 277"/>
                  <a:gd name="T26" fmla="*/ 263 w 393"/>
                  <a:gd name="T27" fmla="*/ 9 h 277"/>
                  <a:gd name="T28" fmla="*/ 254 w 393"/>
                  <a:gd name="T29" fmla="*/ 5 h 277"/>
                  <a:gd name="T30" fmla="*/ 250 w 393"/>
                  <a:gd name="T31" fmla="*/ 0 h 277"/>
                  <a:gd name="T32" fmla="*/ 241 w 393"/>
                  <a:gd name="T33" fmla="*/ 5 h 277"/>
                  <a:gd name="T34" fmla="*/ 232 w 393"/>
                  <a:gd name="T35" fmla="*/ 5 h 277"/>
                  <a:gd name="T36" fmla="*/ 228 w 393"/>
                  <a:gd name="T37" fmla="*/ 14 h 277"/>
                  <a:gd name="T38" fmla="*/ 228 w 393"/>
                  <a:gd name="T39" fmla="*/ 23 h 277"/>
                  <a:gd name="T40" fmla="*/ 228 w 393"/>
                  <a:gd name="T41" fmla="*/ 99 h 277"/>
                  <a:gd name="T42" fmla="*/ 170 w 393"/>
                  <a:gd name="T43" fmla="*/ 134 h 277"/>
                  <a:gd name="T44" fmla="*/ 170 w 393"/>
                  <a:gd name="T45" fmla="*/ 36 h 277"/>
                  <a:gd name="T46" fmla="*/ 170 w 393"/>
                  <a:gd name="T47" fmla="*/ 27 h 277"/>
                  <a:gd name="T48" fmla="*/ 165 w 393"/>
                  <a:gd name="T49" fmla="*/ 18 h 277"/>
                  <a:gd name="T50" fmla="*/ 156 w 393"/>
                  <a:gd name="T51" fmla="*/ 14 h 277"/>
                  <a:gd name="T52" fmla="*/ 147 w 393"/>
                  <a:gd name="T53" fmla="*/ 9 h 277"/>
                  <a:gd name="T54" fmla="*/ 138 w 393"/>
                  <a:gd name="T55" fmla="*/ 9 h 277"/>
                  <a:gd name="T56" fmla="*/ 134 w 393"/>
                  <a:gd name="T57" fmla="*/ 14 h 277"/>
                  <a:gd name="T58" fmla="*/ 129 w 393"/>
                  <a:gd name="T59" fmla="*/ 23 h 277"/>
                  <a:gd name="T60" fmla="*/ 125 w 393"/>
                  <a:gd name="T61" fmla="*/ 31 h 277"/>
                  <a:gd name="T62" fmla="*/ 125 w 393"/>
                  <a:gd name="T63" fmla="*/ 161 h 277"/>
                  <a:gd name="T64" fmla="*/ 0 w 393"/>
                  <a:gd name="T65" fmla="*/ 233 h 277"/>
                  <a:gd name="T66" fmla="*/ 27 w 393"/>
                  <a:gd name="T67" fmla="*/ 277 h 277"/>
                  <a:gd name="T68" fmla="*/ 152 w 393"/>
                  <a:gd name="T69" fmla="*/ 206 h 277"/>
                  <a:gd name="T70" fmla="*/ 268 w 393"/>
                  <a:gd name="T71" fmla="*/ 273 h 277"/>
                  <a:gd name="T72" fmla="*/ 272 w 393"/>
                  <a:gd name="T73" fmla="*/ 277 h 277"/>
                  <a:gd name="T74" fmla="*/ 281 w 393"/>
                  <a:gd name="T75" fmla="*/ 277 h 277"/>
                  <a:gd name="T76" fmla="*/ 290 w 393"/>
                  <a:gd name="T77" fmla="*/ 273 h 277"/>
                  <a:gd name="T78" fmla="*/ 295 w 393"/>
                  <a:gd name="T79" fmla="*/ 268 h 277"/>
                  <a:gd name="T80" fmla="*/ 299 w 393"/>
                  <a:gd name="T81" fmla="*/ 259 h 277"/>
                  <a:gd name="T82" fmla="*/ 299 w 393"/>
                  <a:gd name="T83" fmla="*/ 251 h 277"/>
                  <a:gd name="T84" fmla="*/ 295 w 393"/>
                  <a:gd name="T85" fmla="*/ 242 h 277"/>
                  <a:gd name="T86" fmla="*/ 286 w 393"/>
                  <a:gd name="T87" fmla="*/ 237 h 277"/>
                  <a:gd name="T88" fmla="*/ 196 w 393"/>
                  <a:gd name="T89" fmla="*/ 179 h 277"/>
                  <a:gd name="T90" fmla="*/ 254 w 393"/>
                  <a:gd name="T91" fmla="*/ 148 h 277"/>
                  <a:gd name="T92" fmla="*/ 321 w 393"/>
                  <a:gd name="T93" fmla="*/ 188 h 277"/>
                  <a:gd name="T94" fmla="*/ 330 w 393"/>
                  <a:gd name="T95" fmla="*/ 192 h 277"/>
                  <a:gd name="T96" fmla="*/ 335 w 393"/>
                  <a:gd name="T97" fmla="*/ 192 h 277"/>
                  <a:gd name="T98" fmla="*/ 344 w 393"/>
                  <a:gd name="T99" fmla="*/ 188 h 277"/>
                  <a:gd name="T100" fmla="*/ 348 w 393"/>
                  <a:gd name="T101" fmla="*/ 179 h 277"/>
                  <a:gd name="T102" fmla="*/ 348 w 393"/>
                  <a:gd name="T103" fmla="*/ 175 h 277"/>
                  <a:gd name="T104" fmla="*/ 348 w 393"/>
                  <a:gd name="T105" fmla="*/ 166 h 277"/>
                  <a:gd name="T106" fmla="*/ 348 w 393"/>
                  <a:gd name="T107" fmla="*/ 157 h 277"/>
                  <a:gd name="T108" fmla="*/ 339 w 393"/>
                  <a:gd name="T109" fmla="*/ 152 h 277"/>
                  <a:gd name="T110" fmla="*/ 295 w 393"/>
                  <a:gd name="T111" fmla="*/ 121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7">
                    <a:moveTo>
                      <a:pt x="295" y="121"/>
                    </a:moveTo>
                    <a:lnTo>
                      <a:pt x="384" y="72"/>
                    </a:lnTo>
                    <a:lnTo>
                      <a:pt x="393" y="63"/>
                    </a:lnTo>
                    <a:lnTo>
                      <a:pt x="393" y="54"/>
                    </a:lnTo>
                    <a:lnTo>
                      <a:pt x="393" y="49"/>
                    </a:lnTo>
                    <a:lnTo>
                      <a:pt x="393" y="40"/>
                    </a:lnTo>
                    <a:lnTo>
                      <a:pt x="384" y="31"/>
                    </a:lnTo>
                    <a:lnTo>
                      <a:pt x="379" y="27"/>
                    </a:lnTo>
                    <a:lnTo>
                      <a:pt x="370" y="27"/>
                    </a:lnTo>
                    <a:lnTo>
                      <a:pt x="357" y="27"/>
                    </a:lnTo>
                    <a:lnTo>
                      <a:pt x="268" y="81"/>
                    </a:lnTo>
                    <a:lnTo>
                      <a:pt x="268" y="27"/>
                    </a:lnTo>
                    <a:lnTo>
                      <a:pt x="268" y="14"/>
                    </a:lnTo>
                    <a:lnTo>
                      <a:pt x="263" y="9"/>
                    </a:lnTo>
                    <a:lnTo>
                      <a:pt x="254" y="5"/>
                    </a:lnTo>
                    <a:lnTo>
                      <a:pt x="250" y="0"/>
                    </a:lnTo>
                    <a:lnTo>
                      <a:pt x="241" y="5"/>
                    </a:lnTo>
                    <a:lnTo>
                      <a:pt x="232" y="5"/>
                    </a:lnTo>
                    <a:lnTo>
                      <a:pt x="228" y="14"/>
                    </a:lnTo>
                    <a:lnTo>
                      <a:pt x="228" y="23"/>
                    </a:lnTo>
                    <a:lnTo>
                      <a:pt x="228" y="99"/>
                    </a:lnTo>
                    <a:lnTo>
                      <a:pt x="170" y="134"/>
                    </a:lnTo>
                    <a:lnTo>
                      <a:pt x="170" y="36"/>
                    </a:lnTo>
                    <a:lnTo>
                      <a:pt x="170" y="27"/>
                    </a:lnTo>
                    <a:lnTo>
                      <a:pt x="165" y="18"/>
                    </a:lnTo>
                    <a:lnTo>
                      <a:pt x="156" y="14"/>
                    </a:lnTo>
                    <a:lnTo>
                      <a:pt x="147" y="9"/>
                    </a:lnTo>
                    <a:lnTo>
                      <a:pt x="138" y="9"/>
                    </a:lnTo>
                    <a:lnTo>
                      <a:pt x="134" y="14"/>
                    </a:lnTo>
                    <a:lnTo>
                      <a:pt x="129" y="23"/>
                    </a:lnTo>
                    <a:lnTo>
                      <a:pt x="125" y="31"/>
                    </a:lnTo>
                    <a:lnTo>
                      <a:pt x="125" y="161"/>
                    </a:lnTo>
                    <a:lnTo>
                      <a:pt x="0" y="233"/>
                    </a:lnTo>
                    <a:lnTo>
                      <a:pt x="27" y="277"/>
                    </a:lnTo>
                    <a:lnTo>
                      <a:pt x="152" y="206"/>
                    </a:lnTo>
                    <a:lnTo>
                      <a:pt x="268" y="273"/>
                    </a:lnTo>
                    <a:lnTo>
                      <a:pt x="272" y="277"/>
                    </a:lnTo>
                    <a:lnTo>
                      <a:pt x="281" y="277"/>
                    </a:lnTo>
                    <a:lnTo>
                      <a:pt x="290" y="273"/>
                    </a:lnTo>
                    <a:lnTo>
                      <a:pt x="295" y="268"/>
                    </a:lnTo>
                    <a:lnTo>
                      <a:pt x="299" y="259"/>
                    </a:lnTo>
                    <a:lnTo>
                      <a:pt x="299" y="251"/>
                    </a:lnTo>
                    <a:lnTo>
                      <a:pt x="295" y="242"/>
                    </a:lnTo>
                    <a:lnTo>
                      <a:pt x="286" y="237"/>
                    </a:lnTo>
                    <a:lnTo>
                      <a:pt x="196" y="179"/>
                    </a:lnTo>
                    <a:lnTo>
                      <a:pt x="254" y="148"/>
                    </a:lnTo>
                    <a:lnTo>
                      <a:pt x="321" y="188"/>
                    </a:lnTo>
                    <a:lnTo>
                      <a:pt x="330" y="192"/>
                    </a:lnTo>
                    <a:lnTo>
                      <a:pt x="335" y="192"/>
                    </a:lnTo>
                    <a:lnTo>
                      <a:pt x="344" y="188"/>
                    </a:lnTo>
                    <a:lnTo>
                      <a:pt x="348" y="179"/>
                    </a:lnTo>
                    <a:lnTo>
                      <a:pt x="348" y="175"/>
                    </a:lnTo>
                    <a:lnTo>
                      <a:pt x="348" y="166"/>
                    </a:lnTo>
                    <a:lnTo>
                      <a:pt x="348" y="157"/>
                    </a:lnTo>
                    <a:lnTo>
                      <a:pt x="339" y="152"/>
                    </a:lnTo>
                    <a:lnTo>
                      <a:pt x="295" y="121"/>
                    </a:lnTo>
                    <a:close/>
                  </a:path>
                </a:pathLst>
              </a:custGeom>
              <a:gradFill rotWithShape="1">
                <a:gsLst>
                  <a:gs pos="0">
                    <a:schemeClr val="accent2">
                      <a:gamma/>
                      <a:tint val="24314"/>
                      <a:invGamma/>
                    </a:schemeClr>
                  </a:gs>
                  <a:gs pos="100000">
                    <a:schemeClr val="accent2"/>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6" name="Freeform 60"/>
              <p:cNvSpPr>
                <a:spLocks/>
              </p:cNvSpPr>
              <p:nvPr/>
            </p:nvSpPr>
            <p:spPr bwMode="auto">
              <a:xfrm>
                <a:off x="1232" y="536"/>
                <a:ext cx="263" cy="228"/>
              </a:xfrm>
              <a:custGeom>
                <a:avLst/>
                <a:gdLst>
                  <a:gd name="T0" fmla="*/ 0 w 263"/>
                  <a:gd name="T1" fmla="*/ 116 h 228"/>
                  <a:gd name="T2" fmla="*/ 49 w 263"/>
                  <a:gd name="T3" fmla="*/ 67 h 228"/>
                  <a:gd name="T4" fmla="*/ 67 w 263"/>
                  <a:gd name="T5" fmla="*/ 0 h 228"/>
                  <a:gd name="T6" fmla="*/ 134 w 263"/>
                  <a:gd name="T7" fmla="*/ 23 h 228"/>
                  <a:gd name="T8" fmla="*/ 201 w 263"/>
                  <a:gd name="T9" fmla="*/ 0 h 228"/>
                  <a:gd name="T10" fmla="*/ 214 w 263"/>
                  <a:gd name="T11" fmla="*/ 67 h 228"/>
                  <a:gd name="T12" fmla="*/ 263 w 263"/>
                  <a:gd name="T13" fmla="*/ 116 h 228"/>
                  <a:gd name="T14" fmla="*/ 214 w 263"/>
                  <a:gd name="T15" fmla="*/ 161 h 228"/>
                  <a:gd name="T16" fmla="*/ 201 w 263"/>
                  <a:gd name="T17" fmla="*/ 228 h 228"/>
                  <a:gd name="T18" fmla="*/ 134 w 263"/>
                  <a:gd name="T19" fmla="*/ 210 h 228"/>
                  <a:gd name="T20" fmla="*/ 67 w 263"/>
                  <a:gd name="T21" fmla="*/ 228 h 228"/>
                  <a:gd name="T22" fmla="*/ 49 w 263"/>
                  <a:gd name="T23" fmla="*/ 161 h 228"/>
                  <a:gd name="T24" fmla="*/ 0 w 263"/>
                  <a:gd name="T25" fmla="*/ 116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3" h="228">
                    <a:moveTo>
                      <a:pt x="0" y="116"/>
                    </a:moveTo>
                    <a:lnTo>
                      <a:pt x="49" y="67"/>
                    </a:lnTo>
                    <a:lnTo>
                      <a:pt x="67" y="0"/>
                    </a:lnTo>
                    <a:lnTo>
                      <a:pt x="134" y="23"/>
                    </a:lnTo>
                    <a:lnTo>
                      <a:pt x="201" y="0"/>
                    </a:lnTo>
                    <a:lnTo>
                      <a:pt x="214" y="67"/>
                    </a:lnTo>
                    <a:lnTo>
                      <a:pt x="263" y="116"/>
                    </a:lnTo>
                    <a:lnTo>
                      <a:pt x="214" y="161"/>
                    </a:lnTo>
                    <a:lnTo>
                      <a:pt x="201" y="228"/>
                    </a:lnTo>
                    <a:lnTo>
                      <a:pt x="134" y="210"/>
                    </a:lnTo>
                    <a:lnTo>
                      <a:pt x="67" y="228"/>
                    </a:lnTo>
                    <a:lnTo>
                      <a:pt x="49" y="161"/>
                    </a:lnTo>
                    <a:lnTo>
                      <a:pt x="0" y="116"/>
                    </a:lnTo>
                    <a:close/>
                  </a:path>
                </a:pathLst>
              </a:custGeom>
              <a:gradFill rotWithShape="1">
                <a:gsLst>
                  <a:gs pos="0">
                    <a:schemeClr val="accent2">
                      <a:gamma/>
                      <a:tint val="24314"/>
                      <a:invGamma/>
                    </a:schemeClr>
                  </a:gs>
                  <a:gs pos="100000">
                    <a:schemeClr val="accent2"/>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18" name="Rectangle 61"/>
            <p:cNvSpPr>
              <a:spLocks noChangeArrowheads="1"/>
            </p:cNvSpPr>
            <p:nvPr/>
          </p:nvSpPr>
          <p:spPr bwMode="auto">
            <a:xfrm>
              <a:off x="1635" y="1361"/>
              <a:ext cx="894" cy="252"/>
            </a:xfrm>
            <a:prstGeom prst="rect">
              <a:avLst/>
            </a:prstGeom>
            <a:noFill/>
            <a:ln>
              <a:noFill/>
            </a:ln>
            <a:effectLst/>
            <a:extLst>
              <a:ext uri="{909E8E84-426E-40DD-AFC4-6F175D3DCCD1}">
                <a14:hiddenFill xmlns:a14="http://schemas.microsoft.com/office/drawing/2010/main">
                  <a:gradFill rotWithShape="1">
                    <a:gsLst>
                      <a:gs pos="0">
                        <a:schemeClr val="accent2">
                          <a:gamma/>
                          <a:tint val="24314"/>
                          <a:invGamma/>
                        </a:schemeClr>
                      </a:gs>
                      <a:gs pos="100000">
                        <a:schemeClr val="accent2"/>
                      </a:gs>
                    </a:gsLst>
                    <a:path path="shape">
                      <a:fillToRect l="50000" t="50000" r="50000" b="50000"/>
                    </a:path>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tr-TR" sz="2000" dirty="0">
                  <a:solidFill>
                    <a:srgbClr val="000000"/>
                  </a:solidFill>
                </a:rPr>
                <a:t>          Nesne</a:t>
              </a:r>
              <a:endParaRPr lang="en-US" sz="2000" dirty="0">
                <a:solidFill>
                  <a:srgbClr val="FF0000"/>
                </a:solidFill>
              </a:endParaRPr>
            </a:p>
          </p:txBody>
        </p:sp>
        <p:sp>
          <p:nvSpPr>
            <p:cNvPr id="19" name="Line 62"/>
            <p:cNvSpPr>
              <a:spLocks noChangeShapeType="1"/>
            </p:cNvSpPr>
            <p:nvPr/>
          </p:nvSpPr>
          <p:spPr bwMode="auto">
            <a:xfrm>
              <a:off x="1776" y="1584"/>
              <a:ext cx="2064" cy="0"/>
            </a:xfrm>
            <a:prstGeom prst="line">
              <a:avLst/>
            </a:prstGeom>
            <a:noFill/>
            <a:ln w="9525">
              <a:solidFill>
                <a:srgbClr val="7BA6F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27" name="Group 63"/>
          <p:cNvGrpSpPr>
            <a:grpSpLocks/>
          </p:cNvGrpSpPr>
          <p:nvPr/>
        </p:nvGrpSpPr>
        <p:grpSpPr bwMode="auto">
          <a:xfrm>
            <a:off x="827584" y="2939430"/>
            <a:ext cx="7993069" cy="609600"/>
            <a:chOff x="1440" y="1296"/>
            <a:chExt cx="5035" cy="384"/>
          </a:xfrm>
        </p:grpSpPr>
        <p:grpSp>
          <p:nvGrpSpPr>
            <p:cNvPr id="28" name="Group 64"/>
            <p:cNvGrpSpPr>
              <a:grpSpLocks/>
            </p:cNvGrpSpPr>
            <p:nvPr/>
          </p:nvGrpSpPr>
          <p:grpSpPr bwMode="auto">
            <a:xfrm>
              <a:off x="1440" y="1296"/>
              <a:ext cx="336" cy="384"/>
              <a:chOff x="982" y="214"/>
              <a:chExt cx="759" cy="872"/>
            </a:xfrm>
          </p:grpSpPr>
          <p:sp>
            <p:nvSpPr>
              <p:cNvPr id="31" name="Freeform 65"/>
              <p:cNvSpPr>
                <a:spLocks/>
              </p:cNvSpPr>
              <p:nvPr/>
            </p:nvSpPr>
            <p:spPr bwMode="auto">
              <a:xfrm>
                <a:off x="1214" y="214"/>
                <a:ext cx="299" cy="434"/>
              </a:xfrm>
              <a:custGeom>
                <a:avLst/>
                <a:gdLst>
                  <a:gd name="T0" fmla="*/ 174 w 299"/>
                  <a:gd name="T1" fmla="*/ 121 h 434"/>
                  <a:gd name="T2" fmla="*/ 174 w 299"/>
                  <a:gd name="T3" fmla="*/ 23 h 434"/>
                  <a:gd name="T4" fmla="*/ 170 w 299"/>
                  <a:gd name="T5" fmla="*/ 9 h 434"/>
                  <a:gd name="T6" fmla="*/ 165 w 299"/>
                  <a:gd name="T7" fmla="*/ 5 h 434"/>
                  <a:gd name="T8" fmla="*/ 156 w 299"/>
                  <a:gd name="T9" fmla="*/ 0 h 434"/>
                  <a:gd name="T10" fmla="*/ 152 w 299"/>
                  <a:gd name="T11" fmla="*/ 0 h 434"/>
                  <a:gd name="T12" fmla="*/ 143 w 299"/>
                  <a:gd name="T13" fmla="*/ 0 h 434"/>
                  <a:gd name="T14" fmla="*/ 134 w 299"/>
                  <a:gd name="T15" fmla="*/ 5 h 434"/>
                  <a:gd name="T16" fmla="*/ 125 w 299"/>
                  <a:gd name="T17" fmla="*/ 9 h 434"/>
                  <a:gd name="T18" fmla="*/ 125 w 299"/>
                  <a:gd name="T19" fmla="*/ 23 h 434"/>
                  <a:gd name="T20" fmla="*/ 125 w 299"/>
                  <a:gd name="T21" fmla="*/ 126 h 434"/>
                  <a:gd name="T22" fmla="*/ 76 w 299"/>
                  <a:gd name="T23" fmla="*/ 99 h 434"/>
                  <a:gd name="T24" fmla="*/ 67 w 299"/>
                  <a:gd name="T25" fmla="*/ 94 h 434"/>
                  <a:gd name="T26" fmla="*/ 58 w 299"/>
                  <a:gd name="T27" fmla="*/ 94 h 434"/>
                  <a:gd name="T28" fmla="*/ 49 w 299"/>
                  <a:gd name="T29" fmla="*/ 99 h 434"/>
                  <a:gd name="T30" fmla="*/ 45 w 299"/>
                  <a:gd name="T31" fmla="*/ 103 h 434"/>
                  <a:gd name="T32" fmla="*/ 40 w 299"/>
                  <a:gd name="T33" fmla="*/ 112 h 434"/>
                  <a:gd name="T34" fmla="*/ 45 w 299"/>
                  <a:gd name="T35" fmla="*/ 117 h 434"/>
                  <a:gd name="T36" fmla="*/ 45 w 299"/>
                  <a:gd name="T37" fmla="*/ 126 h 434"/>
                  <a:gd name="T38" fmla="*/ 54 w 299"/>
                  <a:gd name="T39" fmla="*/ 134 h 434"/>
                  <a:gd name="T40" fmla="*/ 121 w 299"/>
                  <a:gd name="T41" fmla="*/ 170 h 434"/>
                  <a:gd name="T42" fmla="*/ 121 w 299"/>
                  <a:gd name="T43" fmla="*/ 242 h 434"/>
                  <a:gd name="T44" fmla="*/ 36 w 299"/>
                  <a:gd name="T45" fmla="*/ 188 h 434"/>
                  <a:gd name="T46" fmla="*/ 27 w 299"/>
                  <a:gd name="T47" fmla="*/ 184 h 434"/>
                  <a:gd name="T48" fmla="*/ 18 w 299"/>
                  <a:gd name="T49" fmla="*/ 184 h 434"/>
                  <a:gd name="T50" fmla="*/ 9 w 299"/>
                  <a:gd name="T51" fmla="*/ 188 h 434"/>
                  <a:gd name="T52" fmla="*/ 5 w 299"/>
                  <a:gd name="T53" fmla="*/ 193 h 434"/>
                  <a:gd name="T54" fmla="*/ 0 w 299"/>
                  <a:gd name="T55" fmla="*/ 202 h 434"/>
                  <a:gd name="T56" fmla="*/ 0 w 299"/>
                  <a:gd name="T57" fmla="*/ 210 h 434"/>
                  <a:gd name="T58" fmla="*/ 5 w 299"/>
                  <a:gd name="T59" fmla="*/ 219 h 434"/>
                  <a:gd name="T60" fmla="*/ 14 w 299"/>
                  <a:gd name="T61" fmla="*/ 224 h 434"/>
                  <a:gd name="T62" fmla="*/ 121 w 299"/>
                  <a:gd name="T63" fmla="*/ 291 h 434"/>
                  <a:gd name="T64" fmla="*/ 121 w 299"/>
                  <a:gd name="T65" fmla="*/ 434 h 434"/>
                  <a:gd name="T66" fmla="*/ 174 w 299"/>
                  <a:gd name="T67" fmla="*/ 434 h 434"/>
                  <a:gd name="T68" fmla="*/ 174 w 299"/>
                  <a:gd name="T69" fmla="*/ 291 h 434"/>
                  <a:gd name="T70" fmla="*/ 290 w 299"/>
                  <a:gd name="T71" fmla="*/ 224 h 434"/>
                  <a:gd name="T72" fmla="*/ 295 w 299"/>
                  <a:gd name="T73" fmla="*/ 219 h 434"/>
                  <a:gd name="T74" fmla="*/ 299 w 299"/>
                  <a:gd name="T75" fmla="*/ 210 h 434"/>
                  <a:gd name="T76" fmla="*/ 299 w 299"/>
                  <a:gd name="T77" fmla="*/ 202 h 434"/>
                  <a:gd name="T78" fmla="*/ 299 w 299"/>
                  <a:gd name="T79" fmla="*/ 197 h 434"/>
                  <a:gd name="T80" fmla="*/ 295 w 299"/>
                  <a:gd name="T81" fmla="*/ 188 h 434"/>
                  <a:gd name="T82" fmla="*/ 286 w 299"/>
                  <a:gd name="T83" fmla="*/ 184 h 434"/>
                  <a:gd name="T84" fmla="*/ 277 w 299"/>
                  <a:gd name="T85" fmla="*/ 184 h 434"/>
                  <a:gd name="T86" fmla="*/ 268 w 299"/>
                  <a:gd name="T87" fmla="*/ 188 h 434"/>
                  <a:gd name="T88" fmla="*/ 174 w 299"/>
                  <a:gd name="T89" fmla="*/ 237 h 434"/>
                  <a:gd name="T90" fmla="*/ 174 w 299"/>
                  <a:gd name="T91" fmla="*/ 170 h 434"/>
                  <a:gd name="T92" fmla="*/ 246 w 299"/>
                  <a:gd name="T93" fmla="*/ 134 h 434"/>
                  <a:gd name="T94" fmla="*/ 250 w 299"/>
                  <a:gd name="T95" fmla="*/ 130 h 434"/>
                  <a:gd name="T96" fmla="*/ 255 w 299"/>
                  <a:gd name="T97" fmla="*/ 121 h 434"/>
                  <a:gd name="T98" fmla="*/ 255 w 299"/>
                  <a:gd name="T99" fmla="*/ 112 h 434"/>
                  <a:gd name="T100" fmla="*/ 250 w 299"/>
                  <a:gd name="T101" fmla="*/ 108 h 434"/>
                  <a:gd name="T102" fmla="*/ 246 w 299"/>
                  <a:gd name="T103" fmla="*/ 103 h 434"/>
                  <a:gd name="T104" fmla="*/ 237 w 299"/>
                  <a:gd name="T105" fmla="*/ 99 h 434"/>
                  <a:gd name="T106" fmla="*/ 232 w 299"/>
                  <a:gd name="T107" fmla="*/ 99 h 434"/>
                  <a:gd name="T108" fmla="*/ 223 w 299"/>
                  <a:gd name="T109" fmla="*/ 99 h 434"/>
                  <a:gd name="T110" fmla="*/ 174 w 299"/>
                  <a:gd name="T111" fmla="*/ 121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9" h="434">
                    <a:moveTo>
                      <a:pt x="174" y="121"/>
                    </a:moveTo>
                    <a:lnTo>
                      <a:pt x="174" y="23"/>
                    </a:lnTo>
                    <a:lnTo>
                      <a:pt x="170" y="9"/>
                    </a:lnTo>
                    <a:lnTo>
                      <a:pt x="165" y="5"/>
                    </a:lnTo>
                    <a:lnTo>
                      <a:pt x="156" y="0"/>
                    </a:lnTo>
                    <a:lnTo>
                      <a:pt x="152" y="0"/>
                    </a:lnTo>
                    <a:lnTo>
                      <a:pt x="143" y="0"/>
                    </a:lnTo>
                    <a:lnTo>
                      <a:pt x="134" y="5"/>
                    </a:lnTo>
                    <a:lnTo>
                      <a:pt x="125" y="9"/>
                    </a:lnTo>
                    <a:lnTo>
                      <a:pt x="125" y="23"/>
                    </a:lnTo>
                    <a:lnTo>
                      <a:pt x="125" y="126"/>
                    </a:lnTo>
                    <a:lnTo>
                      <a:pt x="76" y="99"/>
                    </a:lnTo>
                    <a:lnTo>
                      <a:pt x="67" y="94"/>
                    </a:lnTo>
                    <a:lnTo>
                      <a:pt x="58" y="94"/>
                    </a:lnTo>
                    <a:lnTo>
                      <a:pt x="49" y="99"/>
                    </a:lnTo>
                    <a:lnTo>
                      <a:pt x="45" y="103"/>
                    </a:lnTo>
                    <a:lnTo>
                      <a:pt x="40" y="112"/>
                    </a:lnTo>
                    <a:lnTo>
                      <a:pt x="45" y="117"/>
                    </a:lnTo>
                    <a:lnTo>
                      <a:pt x="45" y="126"/>
                    </a:lnTo>
                    <a:lnTo>
                      <a:pt x="54" y="134"/>
                    </a:lnTo>
                    <a:lnTo>
                      <a:pt x="121" y="170"/>
                    </a:lnTo>
                    <a:lnTo>
                      <a:pt x="121" y="242"/>
                    </a:lnTo>
                    <a:lnTo>
                      <a:pt x="36" y="188"/>
                    </a:lnTo>
                    <a:lnTo>
                      <a:pt x="27" y="184"/>
                    </a:lnTo>
                    <a:lnTo>
                      <a:pt x="18" y="184"/>
                    </a:lnTo>
                    <a:lnTo>
                      <a:pt x="9" y="188"/>
                    </a:lnTo>
                    <a:lnTo>
                      <a:pt x="5" y="193"/>
                    </a:lnTo>
                    <a:lnTo>
                      <a:pt x="0" y="202"/>
                    </a:lnTo>
                    <a:lnTo>
                      <a:pt x="0" y="210"/>
                    </a:lnTo>
                    <a:lnTo>
                      <a:pt x="5" y="219"/>
                    </a:lnTo>
                    <a:lnTo>
                      <a:pt x="14" y="224"/>
                    </a:lnTo>
                    <a:lnTo>
                      <a:pt x="121" y="291"/>
                    </a:lnTo>
                    <a:lnTo>
                      <a:pt x="121" y="434"/>
                    </a:lnTo>
                    <a:lnTo>
                      <a:pt x="174" y="434"/>
                    </a:lnTo>
                    <a:lnTo>
                      <a:pt x="174" y="291"/>
                    </a:lnTo>
                    <a:lnTo>
                      <a:pt x="290" y="224"/>
                    </a:lnTo>
                    <a:lnTo>
                      <a:pt x="295" y="219"/>
                    </a:lnTo>
                    <a:lnTo>
                      <a:pt x="299" y="210"/>
                    </a:lnTo>
                    <a:lnTo>
                      <a:pt x="299" y="202"/>
                    </a:lnTo>
                    <a:lnTo>
                      <a:pt x="299" y="197"/>
                    </a:lnTo>
                    <a:lnTo>
                      <a:pt x="295" y="188"/>
                    </a:lnTo>
                    <a:lnTo>
                      <a:pt x="286" y="184"/>
                    </a:lnTo>
                    <a:lnTo>
                      <a:pt x="277" y="184"/>
                    </a:lnTo>
                    <a:lnTo>
                      <a:pt x="268" y="188"/>
                    </a:lnTo>
                    <a:lnTo>
                      <a:pt x="174" y="237"/>
                    </a:lnTo>
                    <a:lnTo>
                      <a:pt x="174" y="170"/>
                    </a:lnTo>
                    <a:lnTo>
                      <a:pt x="246" y="134"/>
                    </a:lnTo>
                    <a:lnTo>
                      <a:pt x="250" y="130"/>
                    </a:lnTo>
                    <a:lnTo>
                      <a:pt x="255" y="121"/>
                    </a:lnTo>
                    <a:lnTo>
                      <a:pt x="255" y="112"/>
                    </a:lnTo>
                    <a:lnTo>
                      <a:pt x="250" y="108"/>
                    </a:lnTo>
                    <a:lnTo>
                      <a:pt x="246" y="103"/>
                    </a:lnTo>
                    <a:lnTo>
                      <a:pt x="237" y="99"/>
                    </a:lnTo>
                    <a:lnTo>
                      <a:pt x="232" y="99"/>
                    </a:lnTo>
                    <a:lnTo>
                      <a:pt x="223" y="99"/>
                    </a:lnTo>
                    <a:lnTo>
                      <a:pt x="174" y="121"/>
                    </a:lnTo>
                    <a:close/>
                  </a:path>
                </a:pathLst>
              </a:custGeom>
              <a:gradFill rotWithShape="1">
                <a:gsLst>
                  <a:gs pos="0">
                    <a:schemeClr val="folHlink">
                      <a:gamma/>
                      <a:tint val="21176"/>
                      <a:invGamma/>
                    </a:schemeClr>
                  </a:gs>
                  <a:gs pos="100000">
                    <a:schemeClr val="fo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2" name="Freeform 66"/>
              <p:cNvSpPr>
                <a:spLocks/>
              </p:cNvSpPr>
              <p:nvPr/>
            </p:nvSpPr>
            <p:spPr bwMode="auto">
              <a:xfrm>
                <a:off x="982" y="398"/>
                <a:ext cx="393" cy="272"/>
              </a:xfrm>
              <a:custGeom>
                <a:avLst/>
                <a:gdLst>
                  <a:gd name="T0" fmla="*/ 121 w 393"/>
                  <a:gd name="T1" fmla="*/ 71 h 272"/>
                  <a:gd name="T2" fmla="*/ 36 w 393"/>
                  <a:gd name="T3" fmla="*/ 22 h 272"/>
                  <a:gd name="T4" fmla="*/ 27 w 393"/>
                  <a:gd name="T5" fmla="*/ 18 h 272"/>
                  <a:gd name="T6" fmla="*/ 18 w 393"/>
                  <a:gd name="T7" fmla="*/ 18 h 272"/>
                  <a:gd name="T8" fmla="*/ 9 w 393"/>
                  <a:gd name="T9" fmla="*/ 22 h 272"/>
                  <a:gd name="T10" fmla="*/ 5 w 393"/>
                  <a:gd name="T11" fmla="*/ 31 h 272"/>
                  <a:gd name="T12" fmla="*/ 0 w 393"/>
                  <a:gd name="T13" fmla="*/ 40 h 272"/>
                  <a:gd name="T14" fmla="*/ 0 w 393"/>
                  <a:gd name="T15" fmla="*/ 49 h 272"/>
                  <a:gd name="T16" fmla="*/ 5 w 393"/>
                  <a:gd name="T17" fmla="*/ 58 h 272"/>
                  <a:gd name="T18" fmla="*/ 9 w 393"/>
                  <a:gd name="T19" fmla="*/ 62 h 272"/>
                  <a:gd name="T20" fmla="*/ 98 w 393"/>
                  <a:gd name="T21" fmla="*/ 116 h 272"/>
                  <a:gd name="T22" fmla="*/ 54 w 393"/>
                  <a:gd name="T23" fmla="*/ 143 h 272"/>
                  <a:gd name="T24" fmla="*/ 45 w 393"/>
                  <a:gd name="T25" fmla="*/ 147 h 272"/>
                  <a:gd name="T26" fmla="*/ 40 w 393"/>
                  <a:gd name="T27" fmla="*/ 156 h 272"/>
                  <a:gd name="T28" fmla="*/ 40 w 393"/>
                  <a:gd name="T29" fmla="*/ 165 h 272"/>
                  <a:gd name="T30" fmla="*/ 40 w 393"/>
                  <a:gd name="T31" fmla="*/ 174 h 272"/>
                  <a:gd name="T32" fmla="*/ 49 w 393"/>
                  <a:gd name="T33" fmla="*/ 178 h 272"/>
                  <a:gd name="T34" fmla="*/ 54 w 393"/>
                  <a:gd name="T35" fmla="*/ 183 h 272"/>
                  <a:gd name="T36" fmla="*/ 63 w 393"/>
                  <a:gd name="T37" fmla="*/ 183 h 272"/>
                  <a:gd name="T38" fmla="*/ 72 w 393"/>
                  <a:gd name="T39" fmla="*/ 183 h 272"/>
                  <a:gd name="T40" fmla="*/ 139 w 393"/>
                  <a:gd name="T41" fmla="*/ 143 h 272"/>
                  <a:gd name="T42" fmla="*/ 197 w 393"/>
                  <a:gd name="T43" fmla="*/ 178 h 272"/>
                  <a:gd name="T44" fmla="*/ 112 w 393"/>
                  <a:gd name="T45" fmla="*/ 223 h 272"/>
                  <a:gd name="T46" fmla="*/ 103 w 393"/>
                  <a:gd name="T47" fmla="*/ 232 h 272"/>
                  <a:gd name="T48" fmla="*/ 98 w 393"/>
                  <a:gd name="T49" fmla="*/ 241 h 272"/>
                  <a:gd name="T50" fmla="*/ 98 w 393"/>
                  <a:gd name="T51" fmla="*/ 246 h 272"/>
                  <a:gd name="T52" fmla="*/ 98 w 393"/>
                  <a:gd name="T53" fmla="*/ 254 h 272"/>
                  <a:gd name="T54" fmla="*/ 103 w 393"/>
                  <a:gd name="T55" fmla="*/ 263 h 272"/>
                  <a:gd name="T56" fmla="*/ 112 w 393"/>
                  <a:gd name="T57" fmla="*/ 268 h 272"/>
                  <a:gd name="T58" fmla="*/ 121 w 393"/>
                  <a:gd name="T59" fmla="*/ 268 h 272"/>
                  <a:gd name="T60" fmla="*/ 130 w 393"/>
                  <a:gd name="T61" fmla="*/ 263 h 272"/>
                  <a:gd name="T62" fmla="*/ 241 w 393"/>
                  <a:gd name="T63" fmla="*/ 201 h 272"/>
                  <a:gd name="T64" fmla="*/ 366 w 393"/>
                  <a:gd name="T65" fmla="*/ 272 h 272"/>
                  <a:gd name="T66" fmla="*/ 393 w 393"/>
                  <a:gd name="T67" fmla="*/ 228 h 272"/>
                  <a:gd name="T68" fmla="*/ 268 w 393"/>
                  <a:gd name="T69" fmla="*/ 156 h 272"/>
                  <a:gd name="T70" fmla="*/ 268 w 393"/>
                  <a:gd name="T71" fmla="*/ 22 h 272"/>
                  <a:gd name="T72" fmla="*/ 268 w 393"/>
                  <a:gd name="T73" fmla="*/ 13 h 272"/>
                  <a:gd name="T74" fmla="*/ 264 w 393"/>
                  <a:gd name="T75" fmla="*/ 9 h 272"/>
                  <a:gd name="T76" fmla="*/ 255 w 393"/>
                  <a:gd name="T77" fmla="*/ 4 h 272"/>
                  <a:gd name="T78" fmla="*/ 250 w 393"/>
                  <a:gd name="T79" fmla="*/ 0 h 272"/>
                  <a:gd name="T80" fmla="*/ 241 w 393"/>
                  <a:gd name="T81" fmla="*/ 0 h 272"/>
                  <a:gd name="T82" fmla="*/ 232 w 393"/>
                  <a:gd name="T83" fmla="*/ 4 h 272"/>
                  <a:gd name="T84" fmla="*/ 228 w 393"/>
                  <a:gd name="T85" fmla="*/ 13 h 272"/>
                  <a:gd name="T86" fmla="*/ 228 w 393"/>
                  <a:gd name="T87" fmla="*/ 22 h 272"/>
                  <a:gd name="T88" fmla="*/ 223 w 393"/>
                  <a:gd name="T89" fmla="*/ 129 h 272"/>
                  <a:gd name="T90" fmla="*/ 165 w 393"/>
                  <a:gd name="T91" fmla="*/ 94 h 272"/>
                  <a:gd name="T92" fmla="*/ 170 w 393"/>
                  <a:gd name="T93" fmla="*/ 18 h 272"/>
                  <a:gd name="T94" fmla="*/ 165 w 393"/>
                  <a:gd name="T95" fmla="*/ 9 h 272"/>
                  <a:gd name="T96" fmla="*/ 161 w 393"/>
                  <a:gd name="T97" fmla="*/ 4 h 272"/>
                  <a:gd name="T98" fmla="*/ 156 w 393"/>
                  <a:gd name="T99" fmla="*/ 0 h 272"/>
                  <a:gd name="T100" fmla="*/ 148 w 393"/>
                  <a:gd name="T101" fmla="*/ 0 h 272"/>
                  <a:gd name="T102" fmla="*/ 139 w 393"/>
                  <a:gd name="T103" fmla="*/ 0 h 272"/>
                  <a:gd name="T104" fmla="*/ 134 w 393"/>
                  <a:gd name="T105" fmla="*/ 4 h 272"/>
                  <a:gd name="T106" fmla="*/ 130 w 393"/>
                  <a:gd name="T107" fmla="*/ 9 h 272"/>
                  <a:gd name="T108" fmla="*/ 125 w 393"/>
                  <a:gd name="T109" fmla="*/ 18 h 272"/>
                  <a:gd name="T110" fmla="*/ 121 w 393"/>
                  <a:gd name="T111" fmla="*/ 71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2">
                    <a:moveTo>
                      <a:pt x="121" y="71"/>
                    </a:moveTo>
                    <a:lnTo>
                      <a:pt x="36" y="22"/>
                    </a:lnTo>
                    <a:lnTo>
                      <a:pt x="27" y="18"/>
                    </a:lnTo>
                    <a:lnTo>
                      <a:pt x="18" y="18"/>
                    </a:lnTo>
                    <a:lnTo>
                      <a:pt x="9" y="22"/>
                    </a:lnTo>
                    <a:lnTo>
                      <a:pt x="5" y="31"/>
                    </a:lnTo>
                    <a:lnTo>
                      <a:pt x="0" y="40"/>
                    </a:lnTo>
                    <a:lnTo>
                      <a:pt x="0" y="49"/>
                    </a:lnTo>
                    <a:lnTo>
                      <a:pt x="5" y="58"/>
                    </a:lnTo>
                    <a:lnTo>
                      <a:pt x="9" y="62"/>
                    </a:lnTo>
                    <a:lnTo>
                      <a:pt x="98" y="116"/>
                    </a:lnTo>
                    <a:lnTo>
                      <a:pt x="54" y="143"/>
                    </a:lnTo>
                    <a:lnTo>
                      <a:pt x="45" y="147"/>
                    </a:lnTo>
                    <a:lnTo>
                      <a:pt x="40" y="156"/>
                    </a:lnTo>
                    <a:lnTo>
                      <a:pt x="40" y="165"/>
                    </a:lnTo>
                    <a:lnTo>
                      <a:pt x="40" y="174"/>
                    </a:lnTo>
                    <a:lnTo>
                      <a:pt x="49" y="178"/>
                    </a:lnTo>
                    <a:lnTo>
                      <a:pt x="54" y="183"/>
                    </a:lnTo>
                    <a:lnTo>
                      <a:pt x="63" y="183"/>
                    </a:lnTo>
                    <a:lnTo>
                      <a:pt x="72" y="183"/>
                    </a:lnTo>
                    <a:lnTo>
                      <a:pt x="139" y="143"/>
                    </a:lnTo>
                    <a:lnTo>
                      <a:pt x="197" y="178"/>
                    </a:lnTo>
                    <a:lnTo>
                      <a:pt x="112" y="223"/>
                    </a:lnTo>
                    <a:lnTo>
                      <a:pt x="103" y="232"/>
                    </a:lnTo>
                    <a:lnTo>
                      <a:pt x="98" y="241"/>
                    </a:lnTo>
                    <a:lnTo>
                      <a:pt x="98" y="246"/>
                    </a:lnTo>
                    <a:lnTo>
                      <a:pt x="98" y="254"/>
                    </a:lnTo>
                    <a:lnTo>
                      <a:pt x="103" y="263"/>
                    </a:lnTo>
                    <a:lnTo>
                      <a:pt x="112" y="268"/>
                    </a:lnTo>
                    <a:lnTo>
                      <a:pt x="121" y="268"/>
                    </a:lnTo>
                    <a:lnTo>
                      <a:pt x="130" y="263"/>
                    </a:lnTo>
                    <a:lnTo>
                      <a:pt x="241" y="201"/>
                    </a:lnTo>
                    <a:lnTo>
                      <a:pt x="366" y="272"/>
                    </a:lnTo>
                    <a:lnTo>
                      <a:pt x="393" y="228"/>
                    </a:lnTo>
                    <a:lnTo>
                      <a:pt x="268" y="156"/>
                    </a:lnTo>
                    <a:lnTo>
                      <a:pt x="268" y="22"/>
                    </a:lnTo>
                    <a:lnTo>
                      <a:pt x="268" y="13"/>
                    </a:lnTo>
                    <a:lnTo>
                      <a:pt x="264" y="9"/>
                    </a:lnTo>
                    <a:lnTo>
                      <a:pt x="255" y="4"/>
                    </a:lnTo>
                    <a:lnTo>
                      <a:pt x="250" y="0"/>
                    </a:lnTo>
                    <a:lnTo>
                      <a:pt x="241" y="0"/>
                    </a:lnTo>
                    <a:lnTo>
                      <a:pt x="232" y="4"/>
                    </a:lnTo>
                    <a:lnTo>
                      <a:pt x="228" y="13"/>
                    </a:lnTo>
                    <a:lnTo>
                      <a:pt x="228" y="22"/>
                    </a:lnTo>
                    <a:lnTo>
                      <a:pt x="223" y="129"/>
                    </a:lnTo>
                    <a:lnTo>
                      <a:pt x="165" y="94"/>
                    </a:lnTo>
                    <a:lnTo>
                      <a:pt x="170" y="18"/>
                    </a:lnTo>
                    <a:lnTo>
                      <a:pt x="165" y="9"/>
                    </a:lnTo>
                    <a:lnTo>
                      <a:pt x="161" y="4"/>
                    </a:lnTo>
                    <a:lnTo>
                      <a:pt x="156" y="0"/>
                    </a:lnTo>
                    <a:lnTo>
                      <a:pt x="148" y="0"/>
                    </a:lnTo>
                    <a:lnTo>
                      <a:pt x="139" y="0"/>
                    </a:lnTo>
                    <a:lnTo>
                      <a:pt x="134" y="4"/>
                    </a:lnTo>
                    <a:lnTo>
                      <a:pt x="130" y="9"/>
                    </a:lnTo>
                    <a:lnTo>
                      <a:pt x="125" y="18"/>
                    </a:lnTo>
                    <a:lnTo>
                      <a:pt x="121" y="71"/>
                    </a:lnTo>
                    <a:close/>
                  </a:path>
                </a:pathLst>
              </a:custGeom>
              <a:gradFill rotWithShape="1">
                <a:gsLst>
                  <a:gs pos="0">
                    <a:schemeClr val="folHlink">
                      <a:gamma/>
                      <a:tint val="21176"/>
                      <a:invGamma/>
                    </a:schemeClr>
                  </a:gs>
                  <a:gs pos="100000">
                    <a:schemeClr val="fo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3" name="Freeform 67"/>
              <p:cNvSpPr>
                <a:spLocks/>
              </p:cNvSpPr>
              <p:nvPr/>
            </p:nvSpPr>
            <p:spPr bwMode="auto">
              <a:xfrm>
                <a:off x="982" y="626"/>
                <a:ext cx="393" cy="277"/>
              </a:xfrm>
              <a:custGeom>
                <a:avLst/>
                <a:gdLst>
                  <a:gd name="T0" fmla="*/ 98 w 393"/>
                  <a:gd name="T1" fmla="*/ 156 h 277"/>
                  <a:gd name="T2" fmla="*/ 9 w 393"/>
                  <a:gd name="T3" fmla="*/ 205 h 277"/>
                  <a:gd name="T4" fmla="*/ 0 w 393"/>
                  <a:gd name="T5" fmla="*/ 214 h 277"/>
                  <a:gd name="T6" fmla="*/ 0 w 393"/>
                  <a:gd name="T7" fmla="*/ 223 h 277"/>
                  <a:gd name="T8" fmla="*/ 0 w 393"/>
                  <a:gd name="T9" fmla="*/ 228 h 277"/>
                  <a:gd name="T10" fmla="*/ 0 w 393"/>
                  <a:gd name="T11" fmla="*/ 237 h 277"/>
                  <a:gd name="T12" fmla="*/ 9 w 393"/>
                  <a:gd name="T13" fmla="*/ 246 h 277"/>
                  <a:gd name="T14" fmla="*/ 14 w 393"/>
                  <a:gd name="T15" fmla="*/ 250 h 277"/>
                  <a:gd name="T16" fmla="*/ 23 w 393"/>
                  <a:gd name="T17" fmla="*/ 250 h 277"/>
                  <a:gd name="T18" fmla="*/ 36 w 393"/>
                  <a:gd name="T19" fmla="*/ 250 h 277"/>
                  <a:gd name="T20" fmla="*/ 125 w 393"/>
                  <a:gd name="T21" fmla="*/ 196 h 277"/>
                  <a:gd name="T22" fmla="*/ 125 w 393"/>
                  <a:gd name="T23" fmla="*/ 250 h 277"/>
                  <a:gd name="T24" fmla="*/ 125 w 393"/>
                  <a:gd name="T25" fmla="*/ 263 h 277"/>
                  <a:gd name="T26" fmla="*/ 130 w 393"/>
                  <a:gd name="T27" fmla="*/ 268 h 277"/>
                  <a:gd name="T28" fmla="*/ 139 w 393"/>
                  <a:gd name="T29" fmla="*/ 272 h 277"/>
                  <a:gd name="T30" fmla="*/ 143 w 393"/>
                  <a:gd name="T31" fmla="*/ 277 h 277"/>
                  <a:gd name="T32" fmla="*/ 152 w 393"/>
                  <a:gd name="T33" fmla="*/ 277 h 277"/>
                  <a:gd name="T34" fmla="*/ 161 w 393"/>
                  <a:gd name="T35" fmla="*/ 272 h 277"/>
                  <a:gd name="T36" fmla="*/ 165 w 393"/>
                  <a:gd name="T37" fmla="*/ 263 h 277"/>
                  <a:gd name="T38" fmla="*/ 165 w 393"/>
                  <a:gd name="T39" fmla="*/ 254 h 277"/>
                  <a:gd name="T40" fmla="*/ 165 w 393"/>
                  <a:gd name="T41" fmla="*/ 178 h 277"/>
                  <a:gd name="T42" fmla="*/ 223 w 393"/>
                  <a:gd name="T43" fmla="*/ 143 h 277"/>
                  <a:gd name="T44" fmla="*/ 223 w 393"/>
                  <a:gd name="T45" fmla="*/ 241 h 277"/>
                  <a:gd name="T46" fmla="*/ 223 w 393"/>
                  <a:gd name="T47" fmla="*/ 250 h 277"/>
                  <a:gd name="T48" fmla="*/ 228 w 393"/>
                  <a:gd name="T49" fmla="*/ 259 h 277"/>
                  <a:gd name="T50" fmla="*/ 237 w 393"/>
                  <a:gd name="T51" fmla="*/ 263 h 277"/>
                  <a:gd name="T52" fmla="*/ 246 w 393"/>
                  <a:gd name="T53" fmla="*/ 268 h 277"/>
                  <a:gd name="T54" fmla="*/ 255 w 393"/>
                  <a:gd name="T55" fmla="*/ 268 h 277"/>
                  <a:gd name="T56" fmla="*/ 259 w 393"/>
                  <a:gd name="T57" fmla="*/ 263 h 277"/>
                  <a:gd name="T58" fmla="*/ 264 w 393"/>
                  <a:gd name="T59" fmla="*/ 254 h 277"/>
                  <a:gd name="T60" fmla="*/ 268 w 393"/>
                  <a:gd name="T61" fmla="*/ 246 h 277"/>
                  <a:gd name="T62" fmla="*/ 268 w 393"/>
                  <a:gd name="T63" fmla="*/ 116 h 277"/>
                  <a:gd name="T64" fmla="*/ 393 w 393"/>
                  <a:gd name="T65" fmla="*/ 44 h 277"/>
                  <a:gd name="T66" fmla="*/ 366 w 393"/>
                  <a:gd name="T67" fmla="*/ 0 h 277"/>
                  <a:gd name="T68" fmla="*/ 241 w 393"/>
                  <a:gd name="T69" fmla="*/ 71 h 277"/>
                  <a:gd name="T70" fmla="*/ 125 w 393"/>
                  <a:gd name="T71" fmla="*/ 4 h 277"/>
                  <a:gd name="T72" fmla="*/ 121 w 393"/>
                  <a:gd name="T73" fmla="*/ 0 h 277"/>
                  <a:gd name="T74" fmla="*/ 112 w 393"/>
                  <a:gd name="T75" fmla="*/ 0 h 277"/>
                  <a:gd name="T76" fmla="*/ 103 w 393"/>
                  <a:gd name="T77" fmla="*/ 4 h 277"/>
                  <a:gd name="T78" fmla="*/ 98 w 393"/>
                  <a:gd name="T79" fmla="*/ 9 h 277"/>
                  <a:gd name="T80" fmla="*/ 94 w 393"/>
                  <a:gd name="T81" fmla="*/ 18 h 277"/>
                  <a:gd name="T82" fmla="*/ 94 w 393"/>
                  <a:gd name="T83" fmla="*/ 26 h 277"/>
                  <a:gd name="T84" fmla="*/ 98 w 393"/>
                  <a:gd name="T85" fmla="*/ 35 h 277"/>
                  <a:gd name="T86" fmla="*/ 107 w 393"/>
                  <a:gd name="T87" fmla="*/ 40 h 277"/>
                  <a:gd name="T88" fmla="*/ 197 w 393"/>
                  <a:gd name="T89" fmla="*/ 98 h 277"/>
                  <a:gd name="T90" fmla="*/ 139 w 393"/>
                  <a:gd name="T91" fmla="*/ 129 h 277"/>
                  <a:gd name="T92" fmla="*/ 72 w 393"/>
                  <a:gd name="T93" fmla="*/ 89 h 277"/>
                  <a:gd name="T94" fmla="*/ 63 w 393"/>
                  <a:gd name="T95" fmla="*/ 85 h 277"/>
                  <a:gd name="T96" fmla="*/ 58 w 393"/>
                  <a:gd name="T97" fmla="*/ 85 h 277"/>
                  <a:gd name="T98" fmla="*/ 49 w 393"/>
                  <a:gd name="T99" fmla="*/ 89 h 277"/>
                  <a:gd name="T100" fmla="*/ 45 w 393"/>
                  <a:gd name="T101" fmla="*/ 98 h 277"/>
                  <a:gd name="T102" fmla="*/ 45 w 393"/>
                  <a:gd name="T103" fmla="*/ 102 h 277"/>
                  <a:gd name="T104" fmla="*/ 45 w 393"/>
                  <a:gd name="T105" fmla="*/ 111 h 277"/>
                  <a:gd name="T106" fmla="*/ 45 w 393"/>
                  <a:gd name="T107" fmla="*/ 120 h 277"/>
                  <a:gd name="T108" fmla="*/ 54 w 393"/>
                  <a:gd name="T109" fmla="*/ 125 h 277"/>
                  <a:gd name="T110" fmla="*/ 98 w 393"/>
                  <a:gd name="T111" fmla="*/ 156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7">
                    <a:moveTo>
                      <a:pt x="98" y="156"/>
                    </a:moveTo>
                    <a:lnTo>
                      <a:pt x="9" y="205"/>
                    </a:lnTo>
                    <a:lnTo>
                      <a:pt x="0" y="214"/>
                    </a:lnTo>
                    <a:lnTo>
                      <a:pt x="0" y="223"/>
                    </a:lnTo>
                    <a:lnTo>
                      <a:pt x="0" y="228"/>
                    </a:lnTo>
                    <a:lnTo>
                      <a:pt x="0" y="237"/>
                    </a:lnTo>
                    <a:lnTo>
                      <a:pt x="9" y="246"/>
                    </a:lnTo>
                    <a:lnTo>
                      <a:pt x="14" y="250"/>
                    </a:lnTo>
                    <a:lnTo>
                      <a:pt x="23" y="250"/>
                    </a:lnTo>
                    <a:lnTo>
                      <a:pt x="36" y="250"/>
                    </a:lnTo>
                    <a:lnTo>
                      <a:pt x="125" y="196"/>
                    </a:lnTo>
                    <a:lnTo>
                      <a:pt x="125" y="250"/>
                    </a:lnTo>
                    <a:lnTo>
                      <a:pt x="125" y="263"/>
                    </a:lnTo>
                    <a:lnTo>
                      <a:pt x="130" y="268"/>
                    </a:lnTo>
                    <a:lnTo>
                      <a:pt x="139" y="272"/>
                    </a:lnTo>
                    <a:lnTo>
                      <a:pt x="143" y="277"/>
                    </a:lnTo>
                    <a:lnTo>
                      <a:pt x="152" y="277"/>
                    </a:lnTo>
                    <a:lnTo>
                      <a:pt x="161" y="272"/>
                    </a:lnTo>
                    <a:lnTo>
                      <a:pt x="165" y="263"/>
                    </a:lnTo>
                    <a:lnTo>
                      <a:pt x="165" y="254"/>
                    </a:lnTo>
                    <a:lnTo>
                      <a:pt x="165" y="178"/>
                    </a:lnTo>
                    <a:lnTo>
                      <a:pt x="223" y="143"/>
                    </a:lnTo>
                    <a:lnTo>
                      <a:pt x="223" y="241"/>
                    </a:lnTo>
                    <a:lnTo>
                      <a:pt x="223" y="250"/>
                    </a:lnTo>
                    <a:lnTo>
                      <a:pt x="228" y="259"/>
                    </a:lnTo>
                    <a:lnTo>
                      <a:pt x="237" y="263"/>
                    </a:lnTo>
                    <a:lnTo>
                      <a:pt x="246" y="268"/>
                    </a:lnTo>
                    <a:lnTo>
                      <a:pt x="255" y="268"/>
                    </a:lnTo>
                    <a:lnTo>
                      <a:pt x="259" y="263"/>
                    </a:lnTo>
                    <a:lnTo>
                      <a:pt x="264" y="254"/>
                    </a:lnTo>
                    <a:lnTo>
                      <a:pt x="268" y="246"/>
                    </a:lnTo>
                    <a:lnTo>
                      <a:pt x="268" y="116"/>
                    </a:lnTo>
                    <a:lnTo>
                      <a:pt x="393" y="44"/>
                    </a:lnTo>
                    <a:lnTo>
                      <a:pt x="366" y="0"/>
                    </a:lnTo>
                    <a:lnTo>
                      <a:pt x="241" y="71"/>
                    </a:lnTo>
                    <a:lnTo>
                      <a:pt x="125" y="4"/>
                    </a:lnTo>
                    <a:lnTo>
                      <a:pt x="121" y="0"/>
                    </a:lnTo>
                    <a:lnTo>
                      <a:pt x="112" y="0"/>
                    </a:lnTo>
                    <a:lnTo>
                      <a:pt x="103" y="4"/>
                    </a:lnTo>
                    <a:lnTo>
                      <a:pt x="98" y="9"/>
                    </a:lnTo>
                    <a:lnTo>
                      <a:pt x="94" y="18"/>
                    </a:lnTo>
                    <a:lnTo>
                      <a:pt x="94" y="26"/>
                    </a:lnTo>
                    <a:lnTo>
                      <a:pt x="98" y="35"/>
                    </a:lnTo>
                    <a:lnTo>
                      <a:pt x="107" y="40"/>
                    </a:lnTo>
                    <a:lnTo>
                      <a:pt x="197" y="98"/>
                    </a:lnTo>
                    <a:lnTo>
                      <a:pt x="139" y="129"/>
                    </a:lnTo>
                    <a:lnTo>
                      <a:pt x="72" y="89"/>
                    </a:lnTo>
                    <a:lnTo>
                      <a:pt x="63" y="85"/>
                    </a:lnTo>
                    <a:lnTo>
                      <a:pt x="58" y="85"/>
                    </a:lnTo>
                    <a:lnTo>
                      <a:pt x="49" y="89"/>
                    </a:lnTo>
                    <a:lnTo>
                      <a:pt x="45" y="98"/>
                    </a:lnTo>
                    <a:lnTo>
                      <a:pt x="45" y="102"/>
                    </a:lnTo>
                    <a:lnTo>
                      <a:pt x="45" y="111"/>
                    </a:lnTo>
                    <a:lnTo>
                      <a:pt x="45" y="120"/>
                    </a:lnTo>
                    <a:lnTo>
                      <a:pt x="54" y="125"/>
                    </a:lnTo>
                    <a:lnTo>
                      <a:pt x="98" y="156"/>
                    </a:lnTo>
                    <a:close/>
                  </a:path>
                </a:pathLst>
              </a:custGeom>
              <a:gradFill rotWithShape="1">
                <a:gsLst>
                  <a:gs pos="0">
                    <a:schemeClr val="folHlink">
                      <a:gamma/>
                      <a:tint val="21176"/>
                      <a:invGamma/>
                    </a:schemeClr>
                  </a:gs>
                  <a:gs pos="100000">
                    <a:schemeClr val="fo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4" name="Freeform 68"/>
              <p:cNvSpPr>
                <a:spLocks/>
              </p:cNvSpPr>
              <p:nvPr/>
            </p:nvSpPr>
            <p:spPr bwMode="auto">
              <a:xfrm>
                <a:off x="1210" y="648"/>
                <a:ext cx="299" cy="438"/>
              </a:xfrm>
              <a:custGeom>
                <a:avLst/>
                <a:gdLst>
                  <a:gd name="T0" fmla="*/ 125 w 299"/>
                  <a:gd name="T1" fmla="*/ 313 h 438"/>
                  <a:gd name="T2" fmla="*/ 125 w 299"/>
                  <a:gd name="T3" fmla="*/ 411 h 438"/>
                  <a:gd name="T4" fmla="*/ 129 w 299"/>
                  <a:gd name="T5" fmla="*/ 425 h 438"/>
                  <a:gd name="T6" fmla="*/ 134 w 299"/>
                  <a:gd name="T7" fmla="*/ 429 h 438"/>
                  <a:gd name="T8" fmla="*/ 143 w 299"/>
                  <a:gd name="T9" fmla="*/ 434 h 438"/>
                  <a:gd name="T10" fmla="*/ 147 w 299"/>
                  <a:gd name="T11" fmla="*/ 438 h 438"/>
                  <a:gd name="T12" fmla="*/ 156 w 299"/>
                  <a:gd name="T13" fmla="*/ 434 h 438"/>
                  <a:gd name="T14" fmla="*/ 165 w 299"/>
                  <a:gd name="T15" fmla="*/ 429 h 438"/>
                  <a:gd name="T16" fmla="*/ 174 w 299"/>
                  <a:gd name="T17" fmla="*/ 425 h 438"/>
                  <a:gd name="T18" fmla="*/ 174 w 299"/>
                  <a:gd name="T19" fmla="*/ 411 h 438"/>
                  <a:gd name="T20" fmla="*/ 174 w 299"/>
                  <a:gd name="T21" fmla="*/ 308 h 438"/>
                  <a:gd name="T22" fmla="*/ 223 w 299"/>
                  <a:gd name="T23" fmla="*/ 335 h 438"/>
                  <a:gd name="T24" fmla="*/ 232 w 299"/>
                  <a:gd name="T25" fmla="*/ 340 h 438"/>
                  <a:gd name="T26" fmla="*/ 241 w 299"/>
                  <a:gd name="T27" fmla="*/ 340 h 438"/>
                  <a:gd name="T28" fmla="*/ 250 w 299"/>
                  <a:gd name="T29" fmla="*/ 335 h 438"/>
                  <a:gd name="T30" fmla="*/ 254 w 299"/>
                  <a:gd name="T31" fmla="*/ 331 h 438"/>
                  <a:gd name="T32" fmla="*/ 254 w 299"/>
                  <a:gd name="T33" fmla="*/ 322 h 438"/>
                  <a:gd name="T34" fmla="*/ 254 w 299"/>
                  <a:gd name="T35" fmla="*/ 317 h 438"/>
                  <a:gd name="T36" fmla="*/ 254 w 299"/>
                  <a:gd name="T37" fmla="*/ 308 h 438"/>
                  <a:gd name="T38" fmla="*/ 245 w 299"/>
                  <a:gd name="T39" fmla="*/ 300 h 438"/>
                  <a:gd name="T40" fmla="*/ 178 w 299"/>
                  <a:gd name="T41" fmla="*/ 264 h 438"/>
                  <a:gd name="T42" fmla="*/ 178 w 299"/>
                  <a:gd name="T43" fmla="*/ 192 h 438"/>
                  <a:gd name="T44" fmla="*/ 263 w 299"/>
                  <a:gd name="T45" fmla="*/ 246 h 438"/>
                  <a:gd name="T46" fmla="*/ 272 w 299"/>
                  <a:gd name="T47" fmla="*/ 250 h 438"/>
                  <a:gd name="T48" fmla="*/ 281 w 299"/>
                  <a:gd name="T49" fmla="*/ 250 h 438"/>
                  <a:gd name="T50" fmla="*/ 290 w 299"/>
                  <a:gd name="T51" fmla="*/ 246 h 438"/>
                  <a:gd name="T52" fmla="*/ 294 w 299"/>
                  <a:gd name="T53" fmla="*/ 241 h 438"/>
                  <a:gd name="T54" fmla="*/ 299 w 299"/>
                  <a:gd name="T55" fmla="*/ 232 h 438"/>
                  <a:gd name="T56" fmla="*/ 299 w 299"/>
                  <a:gd name="T57" fmla="*/ 224 h 438"/>
                  <a:gd name="T58" fmla="*/ 294 w 299"/>
                  <a:gd name="T59" fmla="*/ 215 h 438"/>
                  <a:gd name="T60" fmla="*/ 285 w 299"/>
                  <a:gd name="T61" fmla="*/ 210 h 438"/>
                  <a:gd name="T62" fmla="*/ 178 w 299"/>
                  <a:gd name="T63" fmla="*/ 143 h 438"/>
                  <a:gd name="T64" fmla="*/ 178 w 299"/>
                  <a:gd name="T65" fmla="*/ 0 h 438"/>
                  <a:gd name="T66" fmla="*/ 125 w 299"/>
                  <a:gd name="T67" fmla="*/ 0 h 438"/>
                  <a:gd name="T68" fmla="*/ 125 w 299"/>
                  <a:gd name="T69" fmla="*/ 143 h 438"/>
                  <a:gd name="T70" fmla="*/ 9 w 299"/>
                  <a:gd name="T71" fmla="*/ 210 h 438"/>
                  <a:gd name="T72" fmla="*/ 4 w 299"/>
                  <a:gd name="T73" fmla="*/ 215 h 438"/>
                  <a:gd name="T74" fmla="*/ 0 w 299"/>
                  <a:gd name="T75" fmla="*/ 224 h 438"/>
                  <a:gd name="T76" fmla="*/ 0 w 299"/>
                  <a:gd name="T77" fmla="*/ 232 h 438"/>
                  <a:gd name="T78" fmla="*/ 0 w 299"/>
                  <a:gd name="T79" fmla="*/ 237 h 438"/>
                  <a:gd name="T80" fmla="*/ 4 w 299"/>
                  <a:gd name="T81" fmla="*/ 246 h 438"/>
                  <a:gd name="T82" fmla="*/ 13 w 299"/>
                  <a:gd name="T83" fmla="*/ 250 h 438"/>
                  <a:gd name="T84" fmla="*/ 22 w 299"/>
                  <a:gd name="T85" fmla="*/ 250 h 438"/>
                  <a:gd name="T86" fmla="*/ 31 w 299"/>
                  <a:gd name="T87" fmla="*/ 246 h 438"/>
                  <a:gd name="T88" fmla="*/ 125 w 299"/>
                  <a:gd name="T89" fmla="*/ 197 h 438"/>
                  <a:gd name="T90" fmla="*/ 125 w 299"/>
                  <a:gd name="T91" fmla="*/ 264 h 438"/>
                  <a:gd name="T92" fmla="*/ 53 w 299"/>
                  <a:gd name="T93" fmla="*/ 300 h 438"/>
                  <a:gd name="T94" fmla="*/ 49 w 299"/>
                  <a:gd name="T95" fmla="*/ 304 h 438"/>
                  <a:gd name="T96" fmla="*/ 44 w 299"/>
                  <a:gd name="T97" fmla="*/ 313 h 438"/>
                  <a:gd name="T98" fmla="*/ 44 w 299"/>
                  <a:gd name="T99" fmla="*/ 322 h 438"/>
                  <a:gd name="T100" fmla="*/ 49 w 299"/>
                  <a:gd name="T101" fmla="*/ 326 h 438"/>
                  <a:gd name="T102" fmla="*/ 53 w 299"/>
                  <a:gd name="T103" fmla="*/ 331 h 438"/>
                  <a:gd name="T104" fmla="*/ 62 w 299"/>
                  <a:gd name="T105" fmla="*/ 335 h 438"/>
                  <a:gd name="T106" fmla="*/ 67 w 299"/>
                  <a:gd name="T107" fmla="*/ 335 h 438"/>
                  <a:gd name="T108" fmla="*/ 76 w 299"/>
                  <a:gd name="T109" fmla="*/ 335 h 438"/>
                  <a:gd name="T110" fmla="*/ 125 w 299"/>
                  <a:gd name="T111" fmla="*/ 313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9" h="438">
                    <a:moveTo>
                      <a:pt x="125" y="313"/>
                    </a:moveTo>
                    <a:lnTo>
                      <a:pt x="125" y="411"/>
                    </a:lnTo>
                    <a:lnTo>
                      <a:pt x="129" y="425"/>
                    </a:lnTo>
                    <a:lnTo>
                      <a:pt x="134" y="429"/>
                    </a:lnTo>
                    <a:lnTo>
                      <a:pt x="143" y="434"/>
                    </a:lnTo>
                    <a:lnTo>
                      <a:pt x="147" y="438"/>
                    </a:lnTo>
                    <a:lnTo>
                      <a:pt x="156" y="434"/>
                    </a:lnTo>
                    <a:lnTo>
                      <a:pt x="165" y="429"/>
                    </a:lnTo>
                    <a:lnTo>
                      <a:pt x="174" y="425"/>
                    </a:lnTo>
                    <a:lnTo>
                      <a:pt x="174" y="411"/>
                    </a:lnTo>
                    <a:lnTo>
                      <a:pt x="174" y="308"/>
                    </a:lnTo>
                    <a:lnTo>
                      <a:pt x="223" y="335"/>
                    </a:lnTo>
                    <a:lnTo>
                      <a:pt x="232" y="340"/>
                    </a:lnTo>
                    <a:lnTo>
                      <a:pt x="241" y="340"/>
                    </a:lnTo>
                    <a:lnTo>
                      <a:pt x="250" y="335"/>
                    </a:lnTo>
                    <a:lnTo>
                      <a:pt x="254" y="331"/>
                    </a:lnTo>
                    <a:lnTo>
                      <a:pt x="254" y="322"/>
                    </a:lnTo>
                    <a:lnTo>
                      <a:pt x="254" y="317"/>
                    </a:lnTo>
                    <a:lnTo>
                      <a:pt x="254" y="308"/>
                    </a:lnTo>
                    <a:lnTo>
                      <a:pt x="245" y="300"/>
                    </a:lnTo>
                    <a:lnTo>
                      <a:pt x="178" y="264"/>
                    </a:lnTo>
                    <a:lnTo>
                      <a:pt x="178" y="192"/>
                    </a:lnTo>
                    <a:lnTo>
                      <a:pt x="263" y="246"/>
                    </a:lnTo>
                    <a:lnTo>
                      <a:pt x="272" y="250"/>
                    </a:lnTo>
                    <a:lnTo>
                      <a:pt x="281" y="250"/>
                    </a:lnTo>
                    <a:lnTo>
                      <a:pt x="290" y="246"/>
                    </a:lnTo>
                    <a:lnTo>
                      <a:pt x="294" y="241"/>
                    </a:lnTo>
                    <a:lnTo>
                      <a:pt x="299" y="232"/>
                    </a:lnTo>
                    <a:lnTo>
                      <a:pt x="299" y="224"/>
                    </a:lnTo>
                    <a:lnTo>
                      <a:pt x="294" y="215"/>
                    </a:lnTo>
                    <a:lnTo>
                      <a:pt x="285" y="210"/>
                    </a:lnTo>
                    <a:lnTo>
                      <a:pt x="178" y="143"/>
                    </a:lnTo>
                    <a:lnTo>
                      <a:pt x="178" y="0"/>
                    </a:lnTo>
                    <a:lnTo>
                      <a:pt x="125" y="0"/>
                    </a:lnTo>
                    <a:lnTo>
                      <a:pt x="125" y="143"/>
                    </a:lnTo>
                    <a:lnTo>
                      <a:pt x="9" y="210"/>
                    </a:lnTo>
                    <a:lnTo>
                      <a:pt x="4" y="215"/>
                    </a:lnTo>
                    <a:lnTo>
                      <a:pt x="0" y="224"/>
                    </a:lnTo>
                    <a:lnTo>
                      <a:pt x="0" y="232"/>
                    </a:lnTo>
                    <a:lnTo>
                      <a:pt x="0" y="237"/>
                    </a:lnTo>
                    <a:lnTo>
                      <a:pt x="4" y="246"/>
                    </a:lnTo>
                    <a:lnTo>
                      <a:pt x="13" y="250"/>
                    </a:lnTo>
                    <a:lnTo>
                      <a:pt x="22" y="250"/>
                    </a:lnTo>
                    <a:lnTo>
                      <a:pt x="31" y="246"/>
                    </a:lnTo>
                    <a:lnTo>
                      <a:pt x="125" y="197"/>
                    </a:lnTo>
                    <a:lnTo>
                      <a:pt x="125" y="264"/>
                    </a:lnTo>
                    <a:lnTo>
                      <a:pt x="53" y="300"/>
                    </a:lnTo>
                    <a:lnTo>
                      <a:pt x="49" y="304"/>
                    </a:lnTo>
                    <a:lnTo>
                      <a:pt x="44" y="313"/>
                    </a:lnTo>
                    <a:lnTo>
                      <a:pt x="44" y="322"/>
                    </a:lnTo>
                    <a:lnTo>
                      <a:pt x="49" y="326"/>
                    </a:lnTo>
                    <a:lnTo>
                      <a:pt x="53" y="331"/>
                    </a:lnTo>
                    <a:lnTo>
                      <a:pt x="62" y="335"/>
                    </a:lnTo>
                    <a:lnTo>
                      <a:pt x="67" y="335"/>
                    </a:lnTo>
                    <a:lnTo>
                      <a:pt x="76" y="335"/>
                    </a:lnTo>
                    <a:lnTo>
                      <a:pt x="125" y="313"/>
                    </a:lnTo>
                    <a:close/>
                  </a:path>
                </a:pathLst>
              </a:custGeom>
              <a:gradFill rotWithShape="1">
                <a:gsLst>
                  <a:gs pos="0">
                    <a:schemeClr val="folHlink">
                      <a:gamma/>
                      <a:tint val="21176"/>
                      <a:invGamma/>
                    </a:schemeClr>
                  </a:gs>
                  <a:gs pos="100000">
                    <a:schemeClr val="fo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5" name="Freeform 69"/>
              <p:cNvSpPr>
                <a:spLocks/>
              </p:cNvSpPr>
              <p:nvPr/>
            </p:nvSpPr>
            <p:spPr bwMode="auto">
              <a:xfrm>
                <a:off x="1348" y="626"/>
                <a:ext cx="393" cy="272"/>
              </a:xfrm>
              <a:custGeom>
                <a:avLst/>
                <a:gdLst>
                  <a:gd name="T0" fmla="*/ 272 w 393"/>
                  <a:gd name="T1" fmla="*/ 201 h 272"/>
                  <a:gd name="T2" fmla="*/ 357 w 393"/>
                  <a:gd name="T3" fmla="*/ 250 h 272"/>
                  <a:gd name="T4" fmla="*/ 366 w 393"/>
                  <a:gd name="T5" fmla="*/ 254 h 272"/>
                  <a:gd name="T6" fmla="*/ 375 w 393"/>
                  <a:gd name="T7" fmla="*/ 254 h 272"/>
                  <a:gd name="T8" fmla="*/ 384 w 393"/>
                  <a:gd name="T9" fmla="*/ 250 h 272"/>
                  <a:gd name="T10" fmla="*/ 388 w 393"/>
                  <a:gd name="T11" fmla="*/ 241 h 272"/>
                  <a:gd name="T12" fmla="*/ 393 w 393"/>
                  <a:gd name="T13" fmla="*/ 232 h 272"/>
                  <a:gd name="T14" fmla="*/ 393 w 393"/>
                  <a:gd name="T15" fmla="*/ 223 h 272"/>
                  <a:gd name="T16" fmla="*/ 388 w 393"/>
                  <a:gd name="T17" fmla="*/ 214 h 272"/>
                  <a:gd name="T18" fmla="*/ 384 w 393"/>
                  <a:gd name="T19" fmla="*/ 210 h 272"/>
                  <a:gd name="T20" fmla="*/ 295 w 393"/>
                  <a:gd name="T21" fmla="*/ 156 h 272"/>
                  <a:gd name="T22" fmla="*/ 339 w 393"/>
                  <a:gd name="T23" fmla="*/ 129 h 272"/>
                  <a:gd name="T24" fmla="*/ 348 w 393"/>
                  <a:gd name="T25" fmla="*/ 125 h 272"/>
                  <a:gd name="T26" fmla="*/ 353 w 393"/>
                  <a:gd name="T27" fmla="*/ 116 h 272"/>
                  <a:gd name="T28" fmla="*/ 353 w 393"/>
                  <a:gd name="T29" fmla="*/ 107 h 272"/>
                  <a:gd name="T30" fmla="*/ 353 w 393"/>
                  <a:gd name="T31" fmla="*/ 98 h 272"/>
                  <a:gd name="T32" fmla="*/ 344 w 393"/>
                  <a:gd name="T33" fmla="*/ 94 h 272"/>
                  <a:gd name="T34" fmla="*/ 339 w 393"/>
                  <a:gd name="T35" fmla="*/ 89 h 272"/>
                  <a:gd name="T36" fmla="*/ 330 w 393"/>
                  <a:gd name="T37" fmla="*/ 89 h 272"/>
                  <a:gd name="T38" fmla="*/ 321 w 393"/>
                  <a:gd name="T39" fmla="*/ 89 h 272"/>
                  <a:gd name="T40" fmla="*/ 254 w 393"/>
                  <a:gd name="T41" fmla="*/ 129 h 272"/>
                  <a:gd name="T42" fmla="*/ 196 w 393"/>
                  <a:gd name="T43" fmla="*/ 94 h 272"/>
                  <a:gd name="T44" fmla="*/ 281 w 393"/>
                  <a:gd name="T45" fmla="*/ 49 h 272"/>
                  <a:gd name="T46" fmla="*/ 290 w 393"/>
                  <a:gd name="T47" fmla="*/ 40 h 272"/>
                  <a:gd name="T48" fmla="*/ 295 w 393"/>
                  <a:gd name="T49" fmla="*/ 31 h 272"/>
                  <a:gd name="T50" fmla="*/ 295 w 393"/>
                  <a:gd name="T51" fmla="*/ 26 h 272"/>
                  <a:gd name="T52" fmla="*/ 295 w 393"/>
                  <a:gd name="T53" fmla="*/ 18 h 272"/>
                  <a:gd name="T54" fmla="*/ 290 w 393"/>
                  <a:gd name="T55" fmla="*/ 9 h 272"/>
                  <a:gd name="T56" fmla="*/ 281 w 393"/>
                  <a:gd name="T57" fmla="*/ 4 h 272"/>
                  <a:gd name="T58" fmla="*/ 272 w 393"/>
                  <a:gd name="T59" fmla="*/ 4 h 272"/>
                  <a:gd name="T60" fmla="*/ 263 w 393"/>
                  <a:gd name="T61" fmla="*/ 9 h 272"/>
                  <a:gd name="T62" fmla="*/ 152 w 393"/>
                  <a:gd name="T63" fmla="*/ 71 h 272"/>
                  <a:gd name="T64" fmla="*/ 27 w 393"/>
                  <a:gd name="T65" fmla="*/ 0 h 272"/>
                  <a:gd name="T66" fmla="*/ 0 w 393"/>
                  <a:gd name="T67" fmla="*/ 44 h 272"/>
                  <a:gd name="T68" fmla="*/ 125 w 393"/>
                  <a:gd name="T69" fmla="*/ 116 h 272"/>
                  <a:gd name="T70" fmla="*/ 125 w 393"/>
                  <a:gd name="T71" fmla="*/ 250 h 272"/>
                  <a:gd name="T72" fmla="*/ 125 w 393"/>
                  <a:gd name="T73" fmla="*/ 259 h 272"/>
                  <a:gd name="T74" fmla="*/ 129 w 393"/>
                  <a:gd name="T75" fmla="*/ 263 h 272"/>
                  <a:gd name="T76" fmla="*/ 138 w 393"/>
                  <a:gd name="T77" fmla="*/ 268 h 272"/>
                  <a:gd name="T78" fmla="*/ 143 w 393"/>
                  <a:gd name="T79" fmla="*/ 272 h 272"/>
                  <a:gd name="T80" fmla="*/ 152 w 393"/>
                  <a:gd name="T81" fmla="*/ 272 h 272"/>
                  <a:gd name="T82" fmla="*/ 161 w 393"/>
                  <a:gd name="T83" fmla="*/ 268 h 272"/>
                  <a:gd name="T84" fmla="*/ 165 w 393"/>
                  <a:gd name="T85" fmla="*/ 259 h 272"/>
                  <a:gd name="T86" fmla="*/ 165 w 393"/>
                  <a:gd name="T87" fmla="*/ 250 h 272"/>
                  <a:gd name="T88" fmla="*/ 170 w 393"/>
                  <a:gd name="T89" fmla="*/ 143 h 272"/>
                  <a:gd name="T90" fmla="*/ 228 w 393"/>
                  <a:gd name="T91" fmla="*/ 178 h 272"/>
                  <a:gd name="T92" fmla="*/ 223 w 393"/>
                  <a:gd name="T93" fmla="*/ 254 h 272"/>
                  <a:gd name="T94" fmla="*/ 228 w 393"/>
                  <a:gd name="T95" fmla="*/ 263 h 272"/>
                  <a:gd name="T96" fmla="*/ 232 w 393"/>
                  <a:gd name="T97" fmla="*/ 268 h 272"/>
                  <a:gd name="T98" fmla="*/ 237 w 393"/>
                  <a:gd name="T99" fmla="*/ 272 h 272"/>
                  <a:gd name="T100" fmla="*/ 245 w 393"/>
                  <a:gd name="T101" fmla="*/ 272 h 272"/>
                  <a:gd name="T102" fmla="*/ 254 w 393"/>
                  <a:gd name="T103" fmla="*/ 272 h 272"/>
                  <a:gd name="T104" fmla="*/ 259 w 393"/>
                  <a:gd name="T105" fmla="*/ 268 h 272"/>
                  <a:gd name="T106" fmla="*/ 263 w 393"/>
                  <a:gd name="T107" fmla="*/ 263 h 272"/>
                  <a:gd name="T108" fmla="*/ 268 w 393"/>
                  <a:gd name="T109" fmla="*/ 254 h 272"/>
                  <a:gd name="T110" fmla="*/ 272 w 393"/>
                  <a:gd name="T111" fmla="*/ 201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2">
                    <a:moveTo>
                      <a:pt x="272" y="201"/>
                    </a:moveTo>
                    <a:lnTo>
                      <a:pt x="357" y="250"/>
                    </a:lnTo>
                    <a:lnTo>
                      <a:pt x="366" y="254"/>
                    </a:lnTo>
                    <a:lnTo>
                      <a:pt x="375" y="254"/>
                    </a:lnTo>
                    <a:lnTo>
                      <a:pt x="384" y="250"/>
                    </a:lnTo>
                    <a:lnTo>
                      <a:pt x="388" y="241"/>
                    </a:lnTo>
                    <a:lnTo>
                      <a:pt x="393" y="232"/>
                    </a:lnTo>
                    <a:lnTo>
                      <a:pt x="393" y="223"/>
                    </a:lnTo>
                    <a:lnTo>
                      <a:pt x="388" y="214"/>
                    </a:lnTo>
                    <a:lnTo>
                      <a:pt x="384" y="210"/>
                    </a:lnTo>
                    <a:lnTo>
                      <a:pt x="295" y="156"/>
                    </a:lnTo>
                    <a:lnTo>
                      <a:pt x="339" y="129"/>
                    </a:lnTo>
                    <a:lnTo>
                      <a:pt x="348" y="125"/>
                    </a:lnTo>
                    <a:lnTo>
                      <a:pt x="353" y="116"/>
                    </a:lnTo>
                    <a:lnTo>
                      <a:pt x="353" y="107"/>
                    </a:lnTo>
                    <a:lnTo>
                      <a:pt x="353" y="98"/>
                    </a:lnTo>
                    <a:lnTo>
                      <a:pt x="344" y="94"/>
                    </a:lnTo>
                    <a:lnTo>
                      <a:pt x="339" y="89"/>
                    </a:lnTo>
                    <a:lnTo>
                      <a:pt x="330" y="89"/>
                    </a:lnTo>
                    <a:lnTo>
                      <a:pt x="321" y="89"/>
                    </a:lnTo>
                    <a:lnTo>
                      <a:pt x="254" y="129"/>
                    </a:lnTo>
                    <a:lnTo>
                      <a:pt x="196" y="94"/>
                    </a:lnTo>
                    <a:lnTo>
                      <a:pt x="281" y="49"/>
                    </a:lnTo>
                    <a:lnTo>
                      <a:pt x="290" y="40"/>
                    </a:lnTo>
                    <a:lnTo>
                      <a:pt x="295" y="31"/>
                    </a:lnTo>
                    <a:lnTo>
                      <a:pt x="295" y="26"/>
                    </a:lnTo>
                    <a:lnTo>
                      <a:pt x="295" y="18"/>
                    </a:lnTo>
                    <a:lnTo>
                      <a:pt x="290" y="9"/>
                    </a:lnTo>
                    <a:lnTo>
                      <a:pt x="281" y="4"/>
                    </a:lnTo>
                    <a:lnTo>
                      <a:pt x="272" y="4"/>
                    </a:lnTo>
                    <a:lnTo>
                      <a:pt x="263" y="9"/>
                    </a:lnTo>
                    <a:lnTo>
                      <a:pt x="152" y="71"/>
                    </a:lnTo>
                    <a:lnTo>
                      <a:pt x="27" y="0"/>
                    </a:lnTo>
                    <a:lnTo>
                      <a:pt x="0" y="44"/>
                    </a:lnTo>
                    <a:lnTo>
                      <a:pt x="125" y="116"/>
                    </a:lnTo>
                    <a:lnTo>
                      <a:pt x="125" y="250"/>
                    </a:lnTo>
                    <a:lnTo>
                      <a:pt x="125" y="259"/>
                    </a:lnTo>
                    <a:lnTo>
                      <a:pt x="129" y="263"/>
                    </a:lnTo>
                    <a:lnTo>
                      <a:pt x="138" y="268"/>
                    </a:lnTo>
                    <a:lnTo>
                      <a:pt x="143" y="272"/>
                    </a:lnTo>
                    <a:lnTo>
                      <a:pt x="152" y="272"/>
                    </a:lnTo>
                    <a:lnTo>
                      <a:pt x="161" y="268"/>
                    </a:lnTo>
                    <a:lnTo>
                      <a:pt x="165" y="259"/>
                    </a:lnTo>
                    <a:lnTo>
                      <a:pt x="165" y="250"/>
                    </a:lnTo>
                    <a:lnTo>
                      <a:pt x="170" y="143"/>
                    </a:lnTo>
                    <a:lnTo>
                      <a:pt x="228" y="178"/>
                    </a:lnTo>
                    <a:lnTo>
                      <a:pt x="223" y="254"/>
                    </a:lnTo>
                    <a:lnTo>
                      <a:pt x="228" y="263"/>
                    </a:lnTo>
                    <a:lnTo>
                      <a:pt x="232" y="268"/>
                    </a:lnTo>
                    <a:lnTo>
                      <a:pt x="237" y="272"/>
                    </a:lnTo>
                    <a:lnTo>
                      <a:pt x="245" y="272"/>
                    </a:lnTo>
                    <a:lnTo>
                      <a:pt x="254" y="272"/>
                    </a:lnTo>
                    <a:lnTo>
                      <a:pt x="259" y="268"/>
                    </a:lnTo>
                    <a:lnTo>
                      <a:pt x="263" y="263"/>
                    </a:lnTo>
                    <a:lnTo>
                      <a:pt x="268" y="254"/>
                    </a:lnTo>
                    <a:lnTo>
                      <a:pt x="272" y="201"/>
                    </a:lnTo>
                    <a:close/>
                  </a:path>
                </a:pathLst>
              </a:custGeom>
              <a:gradFill rotWithShape="1">
                <a:gsLst>
                  <a:gs pos="0">
                    <a:schemeClr val="folHlink">
                      <a:gamma/>
                      <a:tint val="21176"/>
                      <a:invGamma/>
                    </a:schemeClr>
                  </a:gs>
                  <a:gs pos="100000">
                    <a:schemeClr val="fo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 name="Freeform 70"/>
              <p:cNvSpPr>
                <a:spLocks/>
              </p:cNvSpPr>
              <p:nvPr/>
            </p:nvSpPr>
            <p:spPr bwMode="auto">
              <a:xfrm>
                <a:off x="1348" y="393"/>
                <a:ext cx="393" cy="277"/>
              </a:xfrm>
              <a:custGeom>
                <a:avLst/>
                <a:gdLst>
                  <a:gd name="T0" fmla="*/ 295 w 393"/>
                  <a:gd name="T1" fmla="*/ 121 h 277"/>
                  <a:gd name="T2" fmla="*/ 384 w 393"/>
                  <a:gd name="T3" fmla="*/ 72 h 277"/>
                  <a:gd name="T4" fmla="*/ 393 w 393"/>
                  <a:gd name="T5" fmla="*/ 63 h 277"/>
                  <a:gd name="T6" fmla="*/ 393 w 393"/>
                  <a:gd name="T7" fmla="*/ 54 h 277"/>
                  <a:gd name="T8" fmla="*/ 393 w 393"/>
                  <a:gd name="T9" fmla="*/ 49 h 277"/>
                  <a:gd name="T10" fmla="*/ 393 w 393"/>
                  <a:gd name="T11" fmla="*/ 40 h 277"/>
                  <a:gd name="T12" fmla="*/ 384 w 393"/>
                  <a:gd name="T13" fmla="*/ 31 h 277"/>
                  <a:gd name="T14" fmla="*/ 379 w 393"/>
                  <a:gd name="T15" fmla="*/ 27 h 277"/>
                  <a:gd name="T16" fmla="*/ 370 w 393"/>
                  <a:gd name="T17" fmla="*/ 27 h 277"/>
                  <a:gd name="T18" fmla="*/ 357 w 393"/>
                  <a:gd name="T19" fmla="*/ 27 h 277"/>
                  <a:gd name="T20" fmla="*/ 268 w 393"/>
                  <a:gd name="T21" fmla="*/ 81 h 277"/>
                  <a:gd name="T22" fmla="*/ 268 w 393"/>
                  <a:gd name="T23" fmla="*/ 27 h 277"/>
                  <a:gd name="T24" fmla="*/ 268 w 393"/>
                  <a:gd name="T25" fmla="*/ 14 h 277"/>
                  <a:gd name="T26" fmla="*/ 263 w 393"/>
                  <a:gd name="T27" fmla="*/ 9 h 277"/>
                  <a:gd name="T28" fmla="*/ 254 w 393"/>
                  <a:gd name="T29" fmla="*/ 5 h 277"/>
                  <a:gd name="T30" fmla="*/ 250 w 393"/>
                  <a:gd name="T31" fmla="*/ 0 h 277"/>
                  <a:gd name="T32" fmla="*/ 241 w 393"/>
                  <a:gd name="T33" fmla="*/ 5 h 277"/>
                  <a:gd name="T34" fmla="*/ 232 w 393"/>
                  <a:gd name="T35" fmla="*/ 5 h 277"/>
                  <a:gd name="T36" fmla="*/ 228 w 393"/>
                  <a:gd name="T37" fmla="*/ 14 h 277"/>
                  <a:gd name="T38" fmla="*/ 228 w 393"/>
                  <a:gd name="T39" fmla="*/ 23 h 277"/>
                  <a:gd name="T40" fmla="*/ 228 w 393"/>
                  <a:gd name="T41" fmla="*/ 99 h 277"/>
                  <a:gd name="T42" fmla="*/ 170 w 393"/>
                  <a:gd name="T43" fmla="*/ 134 h 277"/>
                  <a:gd name="T44" fmla="*/ 170 w 393"/>
                  <a:gd name="T45" fmla="*/ 36 h 277"/>
                  <a:gd name="T46" fmla="*/ 170 w 393"/>
                  <a:gd name="T47" fmla="*/ 27 h 277"/>
                  <a:gd name="T48" fmla="*/ 165 w 393"/>
                  <a:gd name="T49" fmla="*/ 18 h 277"/>
                  <a:gd name="T50" fmla="*/ 156 w 393"/>
                  <a:gd name="T51" fmla="*/ 14 h 277"/>
                  <a:gd name="T52" fmla="*/ 147 w 393"/>
                  <a:gd name="T53" fmla="*/ 9 h 277"/>
                  <a:gd name="T54" fmla="*/ 138 w 393"/>
                  <a:gd name="T55" fmla="*/ 9 h 277"/>
                  <a:gd name="T56" fmla="*/ 134 w 393"/>
                  <a:gd name="T57" fmla="*/ 14 h 277"/>
                  <a:gd name="T58" fmla="*/ 129 w 393"/>
                  <a:gd name="T59" fmla="*/ 23 h 277"/>
                  <a:gd name="T60" fmla="*/ 125 w 393"/>
                  <a:gd name="T61" fmla="*/ 31 h 277"/>
                  <a:gd name="T62" fmla="*/ 125 w 393"/>
                  <a:gd name="T63" fmla="*/ 161 h 277"/>
                  <a:gd name="T64" fmla="*/ 0 w 393"/>
                  <a:gd name="T65" fmla="*/ 233 h 277"/>
                  <a:gd name="T66" fmla="*/ 27 w 393"/>
                  <a:gd name="T67" fmla="*/ 277 h 277"/>
                  <a:gd name="T68" fmla="*/ 152 w 393"/>
                  <a:gd name="T69" fmla="*/ 206 h 277"/>
                  <a:gd name="T70" fmla="*/ 268 w 393"/>
                  <a:gd name="T71" fmla="*/ 273 h 277"/>
                  <a:gd name="T72" fmla="*/ 272 w 393"/>
                  <a:gd name="T73" fmla="*/ 277 h 277"/>
                  <a:gd name="T74" fmla="*/ 281 w 393"/>
                  <a:gd name="T75" fmla="*/ 277 h 277"/>
                  <a:gd name="T76" fmla="*/ 290 w 393"/>
                  <a:gd name="T77" fmla="*/ 273 h 277"/>
                  <a:gd name="T78" fmla="*/ 295 w 393"/>
                  <a:gd name="T79" fmla="*/ 268 h 277"/>
                  <a:gd name="T80" fmla="*/ 299 w 393"/>
                  <a:gd name="T81" fmla="*/ 259 h 277"/>
                  <a:gd name="T82" fmla="*/ 299 w 393"/>
                  <a:gd name="T83" fmla="*/ 251 h 277"/>
                  <a:gd name="T84" fmla="*/ 295 w 393"/>
                  <a:gd name="T85" fmla="*/ 242 h 277"/>
                  <a:gd name="T86" fmla="*/ 286 w 393"/>
                  <a:gd name="T87" fmla="*/ 237 h 277"/>
                  <a:gd name="T88" fmla="*/ 196 w 393"/>
                  <a:gd name="T89" fmla="*/ 179 h 277"/>
                  <a:gd name="T90" fmla="*/ 254 w 393"/>
                  <a:gd name="T91" fmla="*/ 148 h 277"/>
                  <a:gd name="T92" fmla="*/ 321 w 393"/>
                  <a:gd name="T93" fmla="*/ 188 h 277"/>
                  <a:gd name="T94" fmla="*/ 330 w 393"/>
                  <a:gd name="T95" fmla="*/ 192 h 277"/>
                  <a:gd name="T96" fmla="*/ 335 w 393"/>
                  <a:gd name="T97" fmla="*/ 192 h 277"/>
                  <a:gd name="T98" fmla="*/ 344 w 393"/>
                  <a:gd name="T99" fmla="*/ 188 h 277"/>
                  <a:gd name="T100" fmla="*/ 348 w 393"/>
                  <a:gd name="T101" fmla="*/ 179 h 277"/>
                  <a:gd name="T102" fmla="*/ 348 w 393"/>
                  <a:gd name="T103" fmla="*/ 175 h 277"/>
                  <a:gd name="T104" fmla="*/ 348 w 393"/>
                  <a:gd name="T105" fmla="*/ 166 h 277"/>
                  <a:gd name="T106" fmla="*/ 348 w 393"/>
                  <a:gd name="T107" fmla="*/ 157 h 277"/>
                  <a:gd name="T108" fmla="*/ 339 w 393"/>
                  <a:gd name="T109" fmla="*/ 152 h 277"/>
                  <a:gd name="T110" fmla="*/ 295 w 393"/>
                  <a:gd name="T111" fmla="*/ 121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7">
                    <a:moveTo>
                      <a:pt x="295" y="121"/>
                    </a:moveTo>
                    <a:lnTo>
                      <a:pt x="384" y="72"/>
                    </a:lnTo>
                    <a:lnTo>
                      <a:pt x="393" y="63"/>
                    </a:lnTo>
                    <a:lnTo>
                      <a:pt x="393" y="54"/>
                    </a:lnTo>
                    <a:lnTo>
                      <a:pt x="393" y="49"/>
                    </a:lnTo>
                    <a:lnTo>
                      <a:pt x="393" y="40"/>
                    </a:lnTo>
                    <a:lnTo>
                      <a:pt x="384" y="31"/>
                    </a:lnTo>
                    <a:lnTo>
                      <a:pt x="379" y="27"/>
                    </a:lnTo>
                    <a:lnTo>
                      <a:pt x="370" y="27"/>
                    </a:lnTo>
                    <a:lnTo>
                      <a:pt x="357" y="27"/>
                    </a:lnTo>
                    <a:lnTo>
                      <a:pt x="268" y="81"/>
                    </a:lnTo>
                    <a:lnTo>
                      <a:pt x="268" y="27"/>
                    </a:lnTo>
                    <a:lnTo>
                      <a:pt x="268" y="14"/>
                    </a:lnTo>
                    <a:lnTo>
                      <a:pt x="263" y="9"/>
                    </a:lnTo>
                    <a:lnTo>
                      <a:pt x="254" y="5"/>
                    </a:lnTo>
                    <a:lnTo>
                      <a:pt x="250" y="0"/>
                    </a:lnTo>
                    <a:lnTo>
                      <a:pt x="241" y="5"/>
                    </a:lnTo>
                    <a:lnTo>
                      <a:pt x="232" y="5"/>
                    </a:lnTo>
                    <a:lnTo>
                      <a:pt x="228" y="14"/>
                    </a:lnTo>
                    <a:lnTo>
                      <a:pt x="228" y="23"/>
                    </a:lnTo>
                    <a:lnTo>
                      <a:pt x="228" y="99"/>
                    </a:lnTo>
                    <a:lnTo>
                      <a:pt x="170" y="134"/>
                    </a:lnTo>
                    <a:lnTo>
                      <a:pt x="170" y="36"/>
                    </a:lnTo>
                    <a:lnTo>
                      <a:pt x="170" y="27"/>
                    </a:lnTo>
                    <a:lnTo>
                      <a:pt x="165" y="18"/>
                    </a:lnTo>
                    <a:lnTo>
                      <a:pt x="156" y="14"/>
                    </a:lnTo>
                    <a:lnTo>
                      <a:pt x="147" y="9"/>
                    </a:lnTo>
                    <a:lnTo>
                      <a:pt x="138" y="9"/>
                    </a:lnTo>
                    <a:lnTo>
                      <a:pt x="134" y="14"/>
                    </a:lnTo>
                    <a:lnTo>
                      <a:pt x="129" y="23"/>
                    </a:lnTo>
                    <a:lnTo>
                      <a:pt x="125" y="31"/>
                    </a:lnTo>
                    <a:lnTo>
                      <a:pt x="125" y="161"/>
                    </a:lnTo>
                    <a:lnTo>
                      <a:pt x="0" y="233"/>
                    </a:lnTo>
                    <a:lnTo>
                      <a:pt x="27" y="277"/>
                    </a:lnTo>
                    <a:lnTo>
                      <a:pt x="152" y="206"/>
                    </a:lnTo>
                    <a:lnTo>
                      <a:pt x="268" y="273"/>
                    </a:lnTo>
                    <a:lnTo>
                      <a:pt x="272" y="277"/>
                    </a:lnTo>
                    <a:lnTo>
                      <a:pt x="281" y="277"/>
                    </a:lnTo>
                    <a:lnTo>
                      <a:pt x="290" y="273"/>
                    </a:lnTo>
                    <a:lnTo>
                      <a:pt x="295" y="268"/>
                    </a:lnTo>
                    <a:lnTo>
                      <a:pt x="299" y="259"/>
                    </a:lnTo>
                    <a:lnTo>
                      <a:pt x="299" y="251"/>
                    </a:lnTo>
                    <a:lnTo>
                      <a:pt x="295" y="242"/>
                    </a:lnTo>
                    <a:lnTo>
                      <a:pt x="286" y="237"/>
                    </a:lnTo>
                    <a:lnTo>
                      <a:pt x="196" y="179"/>
                    </a:lnTo>
                    <a:lnTo>
                      <a:pt x="254" y="148"/>
                    </a:lnTo>
                    <a:lnTo>
                      <a:pt x="321" y="188"/>
                    </a:lnTo>
                    <a:lnTo>
                      <a:pt x="330" y="192"/>
                    </a:lnTo>
                    <a:lnTo>
                      <a:pt x="335" y="192"/>
                    </a:lnTo>
                    <a:lnTo>
                      <a:pt x="344" y="188"/>
                    </a:lnTo>
                    <a:lnTo>
                      <a:pt x="348" y="179"/>
                    </a:lnTo>
                    <a:lnTo>
                      <a:pt x="348" y="175"/>
                    </a:lnTo>
                    <a:lnTo>
                      <a:pt x="348" y="166"/>
                    </a:lnTo>
                    <a:lnTo>
                      <a:pt x="348" y="157"/>
                    </a:lnTo>
                    <a:lnTo>
                      <a:pt x="339" y="152"/>
                    </a:lnTo>
                    <a:lnTo>
                      <a:pt x="295" y="121"/>
                    </a:lnTo>
                    <a:close/>
                  </a:path>
                </a:pathLst>
              </a:custGeom>
              <a:gradFill rotWithShape="1">
                <a:gsLst>
                  <a:gs pos="0">
                    <a:schemeClr val="folHlink">
                      <a:gamma/>
                      <a:tint val="21176"/>
                      <a:invGamma/>
                    </a:schemeClr>
                  </a:gs>
                  <a:gs pos="100000">
                    <a:schemeClr val="fo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7" name="Freeform 71"/>
              <p:cNvSpPr>
                <a:spLocks/>
              </p:cNvSpPr>
              <p:nvPr/>
            </p:nvSpPr>
            <p:spPr bwMode="auto">
              <a:xfrm>
                <a:off x="1232" y="536"/>
                <a:ext cx="263" cy="228"/>
              </a:xfrm>
              <a:custGeom>
                <a:avLst/>
                <a:gdLst>
                  <a:gd name="T0" fmla="*/ 0 w 263"/>
                  <a:gd name="T1" fmla="*/ 116 h 228"/>
                  <a:gd name="T2" fmla="*/ 49 w 263"/>
                  <a:gd name="T3" fmla="*/ 67 h 228"/>
                  <a:gd name="T4" fmla="*/ 67 w 263"/>
                  <a:gd name="T5" fmla="*/ 0 h 228"/>
                  <a:gd name="T6" fmla="*/ 134 w 263"/>
                  <a:gd name="T7" fmla="*/ 23 h 228"/>
                  <a:gd name="T8" fmla="*/ 201 w 263"/>
                  <a:gd name="T9" fmla="*/ 0 h 228"/>
                  <a:gd name="T10" fmla="*/ 214 w 263"/>
                  <a:gd name="T11" fmla="*/ 67 h 228"/>
                  <a:gd name="T12" fmla="*/ 263 w 263"/>
                  <a:gd name="T13" fmla="*/ 116 h 228"/>
                  <a:gd name="T14" fmla="*/ 214 w 263"/>
                  <a:gd name="T15" fmla="*/ 161 h 228"/>
                  <a:gd name="T16" fmla="*/ 201 w 263"/>
                  <a:gd name="T17" fmla="*/ 228 h 228"/>
                  <a:gd name="T18" fmla="*/ 134 w 263"/>
                  <a:gd name="T19" fmla="*/ 210 h 228"/>
                  <a:gd name="T20" fmla="*/ 67 w 263"/>
                  <a:gd name="T21" fmla="*/ 228 h 228"/>
                  <a:gd name="T22" fmla="*/ 49 w 263"/>
                  <a:gd name="T23" fmla="*/ 161 h 228"/>
                  <a:gd name="T24" fmla="*/ 0 w 263"/>
                  <a:gd name="T25" fmla="*/ 116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3" h="228">
                    <a:moveTo>
                      <a:pt x="0" y="116"/>
                    </a:moveTo>
                    <a:lnTo>
                      <a:pt x="49" y="67"/>
                    </a:lnTo>
                    <a:lnTo>
                      <a:pt x="67" y="0"/>
                    </a:lnTo>
                    <a:lnTo>
                      <a:pt x="134" y="23"/>
                    </a:lnTo>
                    <a:lnTo>
                      <a:pt x="201" y="0"/>
                    </a:lnTo>
                    <a:lnTo>
                      <a:pt x="214" y="67"/>
                    </a:lnTo>
                    <a:lnTo>
                      <a:pt x="263" y="116"/>
                    </a:lnTo>
                    <a:lnTo>
                      <a:pt x="214" y="161"/>
                    </a:lnTo>
                    <a:lnTo>
                      <a:pt x="201" y="228"/>
                    </a:lnTo>
                    <a:lnTo>
                      <a:pt x="134" y="210"/>
                    </a:lnTo>
                    <a:lnTo>
                      <a:pt x="67" y="228"/>
                    </a:lnTo>
                    <a:lnTo>
                      <a:pt x="49" y="161"/>
                    </a:lnTo>
                    <a:lnTo>
                      <a:pt x="0" y="116"/>
                    </a:lnTo>
                    <a:close/>
                  </a:path>
                </a:pathLst>
              </a:custGeom>
              <a:gradFill rotWithShape="1">
                <a:gsLst>
                  <a:gs pos="0">
                    <a:schemeClr val="folHlink">
                      <a:gamma/>
                      <a:tint val="21176"/>
                      <a:invGamma/>
                    </a:schemeClr>
                  </a:gs>
                  <a:gs pos="100000">
                    <a:schemeClr val="fo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29" name="Rectangle 72"/>
            <p:cNvSpPr>
              <a:spLocks noChangeArrowheads="1"/>
            </p:cNvSpPr>
            <p:nvPr/>
          </p:nvSpPr>
          <p:spPr bwMode="auto">
            <a:xfrm>
              <a:off x="2004" y="1348"/>
              <a:ext cx="4471" cy="252"/>
            </a:xfrm>
            <a:prstGeom prst="rect">
              <a:avLst/>
            </a:prstGeom>
            <a:noFill/>
            <a:ln>
              <a:noFill/>
            </a:ln>
            <a:effectLst/>
            <a:extLst>
              <a:ext uri="{909E8E84-426E-40DD-AFC4-6F175D3DCCD1}">
                <a14:hiddenFill xmlns:a14="http://schemas.microsoft.com/office/drawing/2010/main">
                  <a:gradFill rotWithShape="1">
                    <a:gsLst>
                      <a:gs pos="0">
                        <a:schemeClr val="folHlink">
                          <a:gamma/>
                          <a:tint val="21176"/>
                          <a:invGamma/>
                        </a:schemeClr>
                      </a:gs>
                      <a:gs pos="100000">
                        <a:schemeClr val="folHlink"/>
                      </a:gs>
                    </a:gsLst>
                    <a:path path="shape">
                      <a:fillToRect l="50000" t="50000" r="50000" b="50000"/>
                    </a:path>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tr-TR" sz="2000" dirty="0" err="1"/>
                <a:t>Metodlar</a:t>
              </a:r>
              <a:endParaRPr lang="en-US" sz="2000" dirty="0">
                <a:solidFill>
                  <a:srgbClr val="FF0000"/>
                </a:solidFill>
              </a:endParaRPr>
            </a:p>
          </p:txBody>
        </p:sp>
        <p:sp>
          <p:nvSpPr>
            <p:cNvPr id="30" name="Line 73"/>
            <p:cNvSpPr>
              <a:spLocks noChangeShapeType="1"/>
            </p:cNvSpPr>
            <p:nvPr/>
          </p:nvSpPr>
          <p:spPr bwMode="auto">
            <a:xfrm>
              <a:off x="1776" y="1584"/>
              <a:ext cx="2064" cy="0"/>
            </a:xfrm>
            <a:prstGeom prst="line">
              <a:avLst/>
            </a:prstGeom>
            <a:no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38" name="Group 96"/>
          <p:cNvGrpSpPr>
            <a:grpSpLocks/>
          </p:cNvGrpSpPr>
          <p:nvPr/>
        </p:nvGrpSpPr>
        <p:grpSpPr bwMode="auto">
          <a:xfrm>
            <a:off x="844672" y="3701430"/>
            <a:ext cx="6319850" cy="609600"/>
            <a:chOff x="1440" y="1296"/>
            <a:chExt cx="3981" cy="384"/>
          </a:xfrm>
        </p:grpSpPr>
        <p:grpSp>
          <p:nvGrpSpPr>
            <p:cNvPr id="39" name="Group 97"/>
            <p:cNvGrpSpPr>
              <a:grpSpLocks/>
            </p:cNvGrpSpPr>
            <p:nvPr/>
          </p:nvGrpSpPr>
          <p:grpSpPr bwMode="auto">
            <a:xfrm>
              <a:off x="1440" y="1296"/>
              <a:ext cx="336" cy="384"/>
              <a:chOff x="982" y="214"/>
              <a:chExt cx="759" cy="872"/>
            </a:xfrm>
          </p:grpSpPr>
          <p:sp>
            <p:nvSpPr>
              <p:cNvPr id="42" name="Freeform 98"/>
              <p:cNvSpPr>
                <a:spLocks/>
              </p:cNvSpPr>
              <p:nvPr/>
            </p:nvSpPr>
            <p:spPr bwMode="auto">
              <a:xfrm>
                <a:off x="1214" y="214"/>
                <a:ext cx="299" cy="434"/>
              </a:xfrm>
              <a:custGeom>
                <a:avLst/>
                <a:gdLst>
                  <a:gd name="T0" fmla="*/ 174 w 299"/>
                  <a:gd name="T1" fmla="*/ 121 h 434"/>
                  <a:gd name="T2" fmla="*/ 174 w 299"/>
                  <a:gd name="T3" fmla="*/ 23 h 434"/>
                  <a:gd name="T4" fmla="*/ 170 w 299"/>
                  <a:gd name="T5" fmla="*/ 9 h 434"/>
                  <a:gd name="T6" fmla="*/ 165 w 299"/>
                  <a:gd name="T7" fmla="*/ 5 h 434"/>
                  <a:gd name="T8" fmla="*/ 156 w 299"/>
                  <a:gd name="T9" fmla="*/ 0 h 434"/>
                  <a:gd name="T10" fmla="*/ 152 w 299"/>
                  <a:gd name="T11" fmla="*/ 0 h 434"/>
                  <a:gd name="T12" fmla="*/ 143 w 299"/>
                  <a:gd name="T13" fmla="*/ 0 h 434"/>
                  <a:gd name="T14" fmla="*/ 134 w 299"/>
                  <a:gd name="T15" fmla="*/ 5 h 434"/>
                  <a:gd name="T16" fmla="*/ 125 w 299"/>
                  <a:gd name="T17" fmla="*/ 9 h 434"/>
                  <a:gd name="T18" fmla="*/ 125 w 299"/>
                  <a:gd name="T19" fmla="*/ 23 h 434"/>
                  <a:gd name="T20" fmla="*/ 125 w 299"/>
                  <a:gd name="T21" fmla="*/ 126 h 434"/>
                  <a:gd name="T22" fmla="*/ 76 w 299"/>
                  <a:gd name="T23" fmla="*/ 99 h 434"/>
                  <a:gd name="T24" fmla="*/ 67 w 299"/>
                  <a:gd name="T25" fmla="*/ 94 h 434"/>
                  <a:gd name="T26" fmla="*/ 58 w 299"/>
                  <a:gd name="T27" fmla="*/ 94 h 434"/>
                  <a:gd name="T28" fmla="*/ 49 w 299"/>
                  <a:gd name="T29" fmla="*/ 99 h 434"/>
                  <a:gd name="T30" fmla="*/ 45 w 299"/>
                  <a:gd name="T31" fmla="*/ 103 h 434"/>
                  <a:gd name="T32" fmla="*/ 40 w 299"/>
                  <a:gd name="T33" fmla="*/ 112 h 434"/>
                  <a:gd name="T34" fmla="*/ 45 w 299"/>
                  <a:gd name="T35" fmla="*/ 117 h 434"/>
                  <a:gd name="T36" fmla="*/ 45 w 299"/>
                  <a:gd name="T37" fmla="*/ 126 h 434"/>
                  <a:gd name="T38" fmla="*/ 54 w 299"/>
                  <a:gd name="T39" fmla="*/ 134 h 434"/>
                  <a:gd name="T40" fmla="*/ 121 w 299"/>
                  <a:gd name="T41" fmla="*/ 170 h 434"/>
                  <a:gd name="T42" fmla="*/ 121 w 299"/>
                  <a:gd name="T43" fmla="*/ 242 h 434"/>
                  <a:gd name="T44" fmla="*/ 36 w 299"/>
                  <a:gd name="T45" fmla="*/ 188 h 434"/>
                  <a:gd name="T46" fmla="*/ 27 w 299"/>
                  <a:gd name="T47" fmla="*/ 184 h 434"/>
                  <a:gd name="T48" fmla="*/ 18 w 299"/>
                  <a:gd name="T49" fmla="*/ 184 h 434"/>
                  <a:gd name="T50" fmla="*/ 9 w 299"/>
                  <a:gd name="T51" fmla="*/ 188 h 434"/>
                  <a:gd name="T52" fmla="*/ 5 w 299"/>
                  <a:gd name="T53" fmla="*/ 193 h 434"/>
                  <a:gd name="T54" fmla="*/ 0 w 299"/>
                  <a:gd name="T55" fmla="*/ 202 h 434"/>
                  <a:gd name="T56" fmla="*/ 0 w 299"/>
                  <a:gd name="T57" fmla="*/ 210 h 434"/>
                  <a:gd name="T58" fmla="*/ 5 w 299"/>
                  <a:gd name="T59" fmla="*/ 219 h 434"/>
                  <a:gd name="T60" fmla="*/ 14 w 299"/>
                  <a:gd name="T61" fmla="*/ 224 h 434"/>
                  <a:gd name="T62" fmla="*/ 121 w 299"/>
                  <a:gd name="T63" fmla="*/ 291 h 434"/>
                  <a:gd name="T64" fmla="*/ 121 w 299"/>
                  <a:gd name="T65" fmla="*/ 434 h 434"/>
                  <a:gd name="T66" fmla="*/ 174 w 299"/>
                  <a:gd name="T67" fmla="*/ 434 h 434"/>
                  <a:gd name="T68" fmla="*/ 174 w 299"/>
                  <a:gd name="T69" fmla="*/ 291 h 434"/>
                  <a:gd name="T70" fmla="*/ 290 w 299"/>
                  <a:gd name="T71" fmla="*/ 224 h 434"/>
                  <a:gd name="T72" fmla="*/ 295 w 299"/>
                  <a:gd name="T73" fmla="*/ 219 h 434"/>
                  <a:gd name="T74" fmla="*/ 299 w 299"/>
                  <a:gd name="T75" fmla="*/ 210 h 434"/>
                  <a:gd name="T76" fmla="*/ 299 w 299"/>
                  <a:gd name="T77" fmla="*/ 202 h 434"/>
                  <a:gd name="T78" fmla="*/ 299 w 299"/>
                  <a:gd name="T79" fmla="*/ 197 h 434"/>
                  <a:gd name="T80" fmla="*/ 295 w 299"/>
                  <a:gd name="T81" fmla="*/ 188 h 434"/>
                  <a:gd name="T82" fmla="*/ 286 w 299"/>
                  <a:gd name="T83" fmla="*/ 184 h 434"/>
                  <a:gd name="T84" fmla="*/ 277 w 299"/>
                  <a:gd name="T85" fmla="*/ 184 h 434"/>
                  <a:gd name="T86" fmla="*/ 268 w 299"/>
                  <a:gd name="T87" fmla="*/ 188 h 434"/>
                  <a:gd name="T88" fmla="*/ 174 w 299"/>
                  <a:gd name="T89" fmla="*/ 237 h 434"/>
                  <a:gd name="T90" fmla="*/ 174 w 299"/>
                  <a:gd name="T91" fmla="*/ 170 h 434"/>
                  <a:gd name="T92" fmla="*/ 246 w 299"/>
                  <a:gd name="T93" fmla="*/ 134 h 434"/>
                  <a:gd name="T94" fmla="*/ 250 w 299"/>
                  <a:gd name="T95" fmla="*/ 130 h 434"/>
                  <a:gd name="T96" fmla="*/ 255 w 299"/>
                  <a:gd name="T97" fmla="*/ 121 h 434"/>
                  <a:gd name="T98" fmla="*/ 255 w 299"/>
                  <a:gd name="T99" fmla="*/ 112 h 434"/>
                  <a:gd name="T100" fmla="*/ 250 w 299"/>
                  <a:gd name="T101" fmla="*/ 108 h 434"/>
                  <a:gd name="T102" fmla="*/ 246 w 299"/>
                  <a:gd name="T103" fmla="*/ 103 h 434"/>
                  <a:gd name="T104" fmla="*/ 237 w 299"/>
                  <a:gd name="T105" fmla="*/ 99 h 434"/>
                  <a:gd name="T106" fmla="*/ 232 w 299"/>
                  <a:gd name="T107" fmla="*/ 99 h 434"/>
                  <a:gd name="T108" fmla="*/ 223 w 299"/>
                  <a:gd name="T109" fmla="*/ 99 h 434"/>
                  <a:gd name="T110" fmla="*/ 174 w 299"/>
                  <a:gd name="T111" fmla="*/ 121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9" h="434">
                    <a:moveTo>
                      <a:pt x="174" y="121"/>
                    </a:moveTo>
                    <a:lnTo>
                      <a:pt x="174" y="23"/>
                    </a:lnTo>
                    <a:lnTo>
                      <a:pt x="170" y="9"/>
                    </a:lnTo>
                    <a:lnTo>
                      <a:pt x="165" y="5"/>
                    </a:lnTo>
                    <a:lnTo>
                      <a:pt x="156" y="0"/>
                    </a:lnTo>
                    <a:lnTo>
                      <a:pt x="152" y="0"/>
                    </a:lnTo>
                    <a:lnTo>
                      <a:pt x="143" y="0"/>
                    </a:lnTo>
                    <a:lnTo>
                      <a:pt x="134" y="5"/>
                    </a:lnTo>
                    <a:lnTo>
                      <a:pt x="125" y="9"/>
                    </a:lnTo>
                    <a:lnTo>
                      <a:pt x="125" y="23"/>
                    </a:lnTo>
                    <a:lnTo>
                      <a:pt x="125" y="126"/>
                    </a:lnTo>
                    <a:lnTo>
                      <a:pt x="76" y="99"/>
                    </a:lnTo>
                    <a:lnTo>
                      <a:pt x="67" y="94"/>
                    </a:lnTo>
                    <a:lnTo>
                      <a:pt x="58" y="94"/>
                    </a:lnTo>
                    <a:lnTo>
                      <a:pt x="49" y="99"/>
                    </a:lnTo>
                    <a:lnTo>
                      <a:pt x="45" y="103"/>
                    </a:lnTo>
                    <a:lnTo>
                      <a:pt x="40" y="112"/>
                    </a:lnTo>
                    <a:lnTo>
                      <a:pt x="45" y="117"/>
                    </a:lnTo>
                    <a:lnTo>
                      <a:pt x="45" y="126"/>
                    </a:lnTo>
                    <a:lnTo>
                      <a:pt x="54" y="134"/>
                    </a:lnTo>
                    <a:lnTo>
                      <a:pt x="121" y="170"/>
                    </a:lnTo>
                    <a:lnTo>
                      <a:pt x="121" y="242"/>
                    </a:lnTo>
                    <a:lnTo>
                      <a:pt x="36" y="188"/>
                    </a:lnTo>
                    <a:lnTo>
                      <a:pt x="27" y="184"/>
                    </a:lnTo>
                    <a:lnTo>
                      <a:pt x="18" y="184"/>
                    </a:lnTo>
                    <a:lnTo>
                      <a:pt x="9" y="188"/>
                    </a:lnTo>
                    <a:lnTo>
                      <a:pt x="5" y="193"/>
                    </a:lnTo>
                    <a:lnTo>
                      <a:pt x="0" y="202"/>
                    </a:lnTo>
                    <a:lnTo>
                      <a:pt x="0" y="210"/>
                    </a:lnTo>
                    <a:lnTo>
                      <a:pt x="5" y="219"/>
                    </a:lnTo>
                    <a:lnTo>
                      <a:pt x="14" y="224"/>
                    </a:lnTo>
                    <a:lnTo>
                      <a:pt x="121" y="291"/>
                    </a:lnTo>
                    <a:lnTo>
                      <a:pt x="121" y="434"/>
                    </a:lnTo>
                    <a:lnTo>
                      <a:pt x="174" y="434"/>
                    </a:lnTo>
                    <a:lnTo>
                      <a:pt x="174" y="291"/>
                    </a:lnTo>
                    <a:lnTo>
                      <a:pt x="290" y="224"/>
                    </a:lnTo>
                    <a:lnTo>
                      <a:pt x="295" y="219"/>
                    </a:lnTo>
                    <a:lnTo>
                      <a:pt x="299" y="210"/>
                    </a:lnTo>
                    <a:lnTo>
                      <a:pt x="299" y="202"/>
                    </a:lnTo>
                    <a:lnTo>
                      <a:pt x="299" y="197"/>
                    </a:lnTo>
                    <a:lnTo>
                      <a:pt x="295" y="188"/>
                    </a:lnTo>
                    <a:lnTo>
                      <a:pt x="286" y="184"/>
                    </a:lnTo>
                    <a:lnTo>
                      <a:pt x="277" y="184"/>
                    </a:lnTo>
                    <a:lnTo>
                      <a:pt x="268" y="188"/>
                    </a:lnTo>
                    <a:lnTo>
                      <a:pt x="174" y="237"/>
                    </a:lnTo>
                    <a:lnTo>
                      <a:pt x="174" y="170"/>
                    </a:lnTo>
                    <a:lnTo>
                      <a:pt x="246" y="134"/>
                    </a:lnTo>
                    <a:lnTo>
                      <a:pt x="250" y="130"/>
                    </a:lnTo>
                    <a:lnTo>
                      <a:pt x="255" y="121"/>
                    </a:lnTo>
                    <a:lnTo>
                      <a:pt x="255" y="112"/>
                    </a:lnTo>
                    <a:lnTo>
                      <a:pt x="250" y="108"/>
                    </a:lnTo>
                    <a:lnTo>
                      <a:pt x="246" y="103"/>
                    </a:lnTo>
                    <a:lnTo>
                      <a:pt x="237" y="99"/>
                    </a:lnTo>
                    <a:lnTo>
                      <a:pt x="232" y="99"/>
                    </a:lnTo>
                    <a:lnTo>
                      <a:pt x="223" y="99"/>
                    </a:lnTo>
                    <a:lnTo>
                      <a:pt x="174" y="121"/>
                    </a:lnTo>
                    <a:close/>
                  </a:path>
                </a:pathLst>
              </a:custGeom>
              <a:gradFill rotWithShape="1">
                <a:gsLst>
                  <a:gs pos="0">
                    <a:schemeClr val="hlink">
                      <a:gamma/>
                      <a:tint val="42353"/>
                      <a:invGamma/>
                    </a:schemeClr>
                  </a:gs>
                  <a:gs pos="100000">
                    <a:schemeClr va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3" name="Freeform 99"/>
              <p:cNvSpPr>
                <a:spLocks/>
              </p:cNvSpPr>
              <p:nvPr/>
            </p:nvSpPr>
            <p:spPr bwMode="auto">
              <a:xfrm>
                <a:off x="982" y="398"/>
                <a:ext cx="393" cy="272"/>
              </a:xfrm>
              <a:custGeom>
                <a:avLst/>
                <a:gdLst>
                  <a:gd name="T0" fmla="*/ 121 w 393"/>
                  <a:gd name="T1" fmla="*/ 71 h 272"/>
                  <a:gd name="T2" fmla="*/ 36 w 393"/>
                  <a:gd name="T3" fmla="*/ 22 h 272"/>
                  <a:gd name="T4" fmla="*/ 27 w 393"/>
                  <a:gd name="T5" fmla="*/ 18 h 272"/>
                  <a:gd name="T6" fmla="*/ 18 w 393"/>
                  <a:gd name="T7" fmla="*/ 18 h 272"/>
                  <a:gd name="T8" fmla="*/ 9 w 393"/>
                  <a:gd name="T9" fmla="*/ 22 h 272"/>
                  <a:gd name="T10" fmla="*/ 5 w 393"/>
                  <a:gd name="T11" fmla="*/ 31 h 272"/>
                  <a:gd name="T12" fmla="*/ 0 w 393"/>
                  <a:gd name="T13" fmla="*/ 40 h 272"/>
                  <a:gd name="T14" fmla="*/ 0 w 393"/>
                  <a:gd name="T15" fmla="*/ 49 h 272"/>
                  <a:gd name="T16" fmla="*/ 5 w 393"/>
                  <a:gd name="T17" fmla="*/ 58 h 272"/>
                  <a:gd name="T18" fmla="*/ 9 w 393"/>
                  <a:gd name="T19" fmla="*/ 62 h 272"/>
                  <a:gd name="T20" fmla="*/ 98 w 393"/>
                  <a:gd name="T21" fmla="*/ 116 h 272"/>
                  <a:gd name="T22" fmla="*/ 54 w 393"/>
                  <a:gd name="T23" fmla="*/ 143 h 272"/>
                  <a:gd name="T24" fmla="*/ 45 w 393"/>
                  <a:gd name="T25" fmla="*/ 147 h 272"/>
                  <a:gd name="T26" fmla="*/ 40 w 393"/>
                  <a:gd name="T27" fmla="*/ 156 h 272"/>
                  <a:gd name="T28" fmla="*/ 40 w 393"/>
                  <a:gd name="T29" fmla="*/ 165 h 272"/>
                  <a:gd name="T30" fmla="*/ 40 w 393"/>
                  <a:gd name="T31" fmla="*/ 174 h 272"/>
                  <a:gd name="T32" fmla="*/ 49 w 393"/>
                  <a:gd name="T33" fmla="*/ 178 h 272"/>
                  <a:gd name="T34" fmla="*/ 54 w 393"/>
                  <a:gd name="T35" fmla="*/ 183 h 272"/>
                  <a:gd name="T36" fmla="*/ 63 w 393"/>
                  <a:gd name="T37" fmla="*/ 183 h 272"/>
                  <a:gd name="T38" fmla="*/ 72 w 393"/>
                  <a:gd name="T39" fmla="*/ 183 h 272"/>
                  <a:gd name="T40" fmla="*/ 139 w 393"/>
                  <a:gd name="T41" fmla="*/ 143 h 272"/>
                  <a:gd name="T42" fmla="*/ 197 w 393"/>
                  <a:gd name="T43" fmla="*/ 178 h 272"/>
                  <a:gd name="T44" fmla="*/ 112 w 393"/>
                  <a:gd name="T45" fmla="*/ 223 h 272"/>
                  <a:gd name="T46" fmla="*/ 103 w 393"/>
                  <a:gd name="T47" fmla="*/ 232 h 272"/>
                  <a:gd name="T48" fmla="*/ 98 w 393"/>
                  <a:gd name="T49" fmla="*/ 241 h 272"/>
                  <a:gd name="T50" fmla="*/ 98 w 393"/>
                  <a:gd name="T51" fmla="*/ 246 h 272"/>
                  <a:gd name="T52" fmla="*/ 98 w 393"/>
                  <a:gd name="T53" fmla="*/ 254 h 272"/>
                  <a:gd name="T54" fmla="*/ 103 w 393"/>
                  <a:gd name="T55" fmla="*/ 263 h 272"/>
                  <a:gd name="T56" fmla="*/ 112 w 393"/>
                  <a:gd name="T57" fmla="*/ 268 h 272"/>
                  <a:gd name="T58" fmla="*/ 121 w 393"/>
                  <a:gd name="T59" fmla="*/ 268 h 272"/>
                  <a:gd name="T60" fmla="*/ 130 w 393"/>
                  <a:gd name="T61" fmla="*/ 263 h 272"/>
                  <a:gd name="T62" fmla="*/ 241 w 393"/>
                  <a:gd name="T63" fmla="*/ 201 h 272"/>
                  <a:gd name="T64" fmla="*/ 366 w 393"/>
                  <a:gd name="T65" fmla="*/ 272 h 272"/>
                  <a:gd name="T66" fmla="*/ 393 w 393"/>
                  <a:gd name="T67" fmla="*/ 228 h 272"/>
                  <a:gd name="T68" fmla="*/ 268 w 393"/>
                  <a:gd name="T69" fmla="*/ 156 h 272"/>
                  <a:gd name="T70" fmla="*/ 268 w 393"/>
                  <a:gd name="T71" fmla="*/ 22 h 272"/>
                  <a:gd name="T72" fmla="*/ 268 w 393"/>
                  <a:gd name="T73" fmla="*/ 13 h 272"/>
                  <a:gd name="T74" fmla="*/ 264 w 393"/>
                  <a:gd name="T75" fmla="*/ 9 h 272"/>
                  <a:gd name="T76" fmla="*/ 255 w 393"/>
                  <a:gd name="T77" fmla="*/ 4 h 272"/>
                  <a:gd name="T78" fmla="*/ 250 w 393"/>
                  <a:gd name="T79" fmla="*/ 0 h 272"/>
                  <a:gd name="T80" fmla="*/ 241 w 393"/>
                  <a:gd name="T81" fmla="*/ 0 h 272"/>
                  <a:gd name="T82" fmla="*/ 232 w 393"/>
                  <a:gd name="T83" fmla="*/ 4 h 272"/>
                  <a:gd name="T84" fmla="*/ 228 w 393"/>
                  <a:gd name="T85" fmla="*/ 13 h 272"/>
                  <a:gd name="T86" fmla="*/ 228 w 393"/>
                  <a:gd name="T87" fmla="*/ 22 h 272"/>
                  <a:gd name="T88" fmla="*/ 223 w 393"/>
                  <a:gd name="T89" fmla="*/ 129 h 272"/>
                  <a:gd name="T90" fmla="*/ 165 w 393"/>
                  <a:gd name="T91" fmla="*/ 94 h 272"/>
                  <a:gd name="T92" fmla="*/ 170 w 393"/>
                  <a:gd name="T93" fmla="*/ 18 h 272"/>
                  <a:gd name="T94" fmla="*/ 165 w 393"/>
                  <a:gd name="T95" fmla="*/ 9 h 272"/>
                  <a:gd name="T96" fmla="*/ 161 w 393"/>
                  <a:gd name="T97" fmla="*/ 4 h 272"/>
                  <a:gd name="T98" fmla="*/ 156 w 393"/>
                  <a:gd name="T99" fmla="*/ 0 h 272"/>
                  <a:gd name="T100" fmla="*/ 148 w 393"/>
                  <a:gd name="T101" fmla="*/ 0 h 272"/>
                  <a:gd name="T102" fmla="*/ 139 w 393"/>
                  <a:gd name="T103" fmla="*/ 0 h 272"/>
                  <a:gd name="T104" fmla="*/ 134 w 393"/>
                  <a:gd name="T105" fmla="*/ 4 h 272"/>
                  <a:gd name="T106" fmla="*/ 130 w 393"/>
                  <a:gd name="T107" fmla="*/ 9 h 272"/>
                  <a:gd name="T108" fmla="*/ 125 w 393"/>
                  <a:gd name="T109" fmla="*/ 18 h 272"/>
                  <a:gd name="T110" fmla="*/ 121 w 393"/>
                  <a:gd name="T111" fmla="*/ 71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2">
                    <a:moveTo>
                      <a:pt x="121" y="71"/>
                    </a:moveTo>
                    <a:lnTo>
                      <a:pt x="36" y="22"/>
                    </a:lnTo>
                    <a:lnTo>
                      <a:pt x="27" y="18"/>
                    </a:lnTo>
                    <a:lnTo>
                      <a:pt x="18" y="18"/>
                    </a:lnTo>
                    <a:lnTo>
                      <a:pt x="9" y="22"/>
                    </a:lnTo>
                    <a:lnTo>
                      <a:pt x="5" y="31"/>
                    </a:lnTo>
                    <a:lnTo>
                      <a:pt x="0" y="40"/>
                    </a:lnTo>
                    <a:lnTo>
                      <a:pt x="0" y="49"/>
                    </a:lnTo>
                    <a:lnTo>
                      <a:pt x="5" y="58"/>
                    </a:lnTo>
                    <a:lnTo>
                      <a:pt x="9" y="62"/>
                    </a:lnTo>
                    <a:lnTo>
                      <a:pt x="98" y="116"/>
                    </a:lnTo>
                    <a:lnTo>
                      <a:pt x="54" y="143"/>
                    </a:lnTo>
                    <a:lnTo>
                      <a:pt x="45" y="147"/>
                    </a:lnTo>
                    <a:lnTo>
                      <a:pt x="40" y="156"/>
                    </a:lnTo>
                    <a:lnTo>
                      <a:pt x="40" y="165"/>
                    </a:lnTo>
                    <a:lnTo>
                      <a:pt x="40" y="174"/>
                    </a:lnTo>
                    <a:lnTo>
                      <a:pt x="49" y="178"/>
                    </a:lnTo>
                    <a:lnTo>
                      <a:pt x="54" y="183"/>
                    </a:lnTo>
                    <a:lnTo>
                      <a:pt x="63" y="183"/>
                    </a:lnTo>
                    <a:lnTo>
                      <a:pt x="72" y="183"/>
                    </a:lnTo>
                    <a:lnTo>
                      <a:pt x="139" y="143"/>
                    </a:lnTo>
                    <a:lnTo>
                      <a:pt x="197" y="178"/>
                    </a:lnTo>
                    <a:lnTo>
                      <a:pt x="112" y="223"/>
                    </a:lnTo>
                    <a:lnTo>
                      <a:pt x="103" y="232"/>
                    </a:lnTo>
                    <a:lnTo>
                      <a:pt x="98" y="241"/>
                    </a:lnTo>
                    <a:lnTo>
                      <a:pt x="98" y="246"/>
                    </a:lnTo>
                    <a:lnTo>
                      <a:pt x="98" y="254"/>
                    </a:lnTo>
                    <a:lnTo>
                      <a:pt x="103" y="263"/>
                    </a:lnTo>
                    <a:lnTo>
                      <a:pt x="112" y="268"/>
                    </a:lnTo>
                    <a:lnTo>
                      <a:pt x="121" y="268"/>
                    </a:lnTo>
                    <a:lnTo>
                      <a:pt x="130" y="263"/>
                    </a:lnTo>
                    <a:lnTo>
                      <a:pt x="241" y="201"/>
                    </a:lnTo>
                    <a:lnTo>
                      <a:pt x="366" y="272"/>
                    </a:lnTo>
                    <a:lnTo>
                      <a:pt x="393" y="228"/>
                    </a:lnTo>
                    <a:lnTo>
                      <a:pt x="268" y="156"/>
                    </a:lnTo>
                    <a:lnTo>
                      <a:pt x="268" y="22"/>
                    </a:lnTo>
                    <a:lnTo>
                      <a:pt x="268" y="13"/>
                    </a:lnTo>
                    <a:lnTo>
                      <a:pt x="264" y="9"/>
                    </a:lnTo>
                    <a:lnTo>
                      <a:pt x="255" y="4"/>
                    </a:lnTo>
                    <a:lnTo>
                      <a:pt x="250" y="0"/>
                    </a:lnTo>
                    <a:lnTo>
                      <a:pt x="241" y="0"/>
                    </a:lnTo>
                    <a:lnTo>
                      <a:pt x="232" y="4"/>
                    </a:lnTo>
                    <a:lnTo>
                      <a:pt x="228" y="13"/>
                    </a:lnTo>
                    <a:lnTo>
                      <a:pt x="228" y="22"/>
                    </a:lnTo>
                    <a:lnTo>
                      <a:pt x="223" y="129"/>
                    </a:lnTo>
                    <a:lnTo>
                      <a:pt x="165" y="94"/>
                    </a:lnTo>
                    <a:lnTo>
                      <a:pt x="170" y="18"/>
                    </a:lnTo>
                    <a:lnTo>
                      <a:pt x="165" y="9"/>
                    </a:lnTo>
                    <a:lnTo>
                      <a:pt x="161" y="4"/>
                    </a:lnTo>
                    <a:lnTo>
                      <a:pt x="156" y="0"/>
                    </a:lnTo>
                    <a:lnTo>
                      <a:pt x="148" y="0"/>
                    </a:lnTo>
                    <a:lnTo>
                      <a:pt x="139" y="0"/>
                    </a:lnTo>
                    <a:lnTo>
                      <a:pt x="134" y="4"/>
                    </a:lnTo>
                    <a:lnTo>
                      <a:pt x="130" y="9"/>
                    </a:lnTo>
                    <a:lnTo>
                      <a:pt x="125" y="18"/>
                    </a:lnTo>
                    <a:lnTo>
                      <a:pt x="121" y="71"/>
                    </a:lnTo>
                    <a:close/>
                  </a:path>
                </a:pathLst>
              </a:custGeom>
              <a:gradFill rotWithShape="1">
                <a:gsLst>
                  <a:gs pos="0">
                    <a:schemeClr val="hlink">
                      <a:gamma/>
                      <a:tint val="42353"/>
                      <a:invGamma/>
                    </a:schemeClr>
                  </a:gs>
                  <a:gs pos="100000">
                    <a:schemeClr va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4" name="Freeform 100"/>
              <p:cNvSpPr>
                <a:spLocks/>
              </p:cNvSpPr>
              <p:nvPr/>
            </p:nvSpPr>
            <p:spPr bwMode="auto">
              <a:xfrm>
                <a:off x="982" y="626"/>
                <a:ext cx="393" cy="277"/>
              </a:xfrm>
              <a:custGeom>
                <a:avLst/>
                <a:gdLst>
                  <a:gd name="T0" fmla="*/ 98 w 393"/>
                  <a:gd name="T1" fmla="*/ 156 h 277"/>
                  <a:gd name="T2" fmla="*/ 9 w 393"/>
                  <a:gd name="T3" fmla="*/ 205 h 277"/>
                  <a:gd name="T4" fmla="*/ 0 w 393"/>
                  <a:gd name="T5" fmla="*/ 214 h 277"/>
                  <a:gd name="T6" fmla="*/ 0 w 393"/>
                  <a:gd name="T7" fmla="*/ 223 h 277"/>
                  <a:gd name="T8" fmla="*/ 0 w 393"/>
                  <a:gd name="T9" fmla="*/ 228 h 277"/>
                  <a:gd name="T10" fmla="*/ 0 w 393"/>
                  <a:gd name="T11" fmla="*/ 237 h 277"/>
                  <a:gd name="T12" fmla="*/ 9 w 393"/>
                  <a:gd name="T13" fmla="*/ 246 h 277"/>
                  <a:gd name="T14" fmla="*/ 14 w 393"/>
                  <a:gd name="T15" fmla="*/ 250 h 277"/>
                  <a:gd name="T16" fmla="*/ 23 w 393"/>
                  <a:gd name="T17" fmla="*/ 250 h 277"/>
                  <a:gd name="T18" fmla="*/ 36 w 393"/>
                  <a:gd name="T19" fmla="*/ 250 h 277"/>
                  <a:gd name="T20" fmla="*/ 125 w 393"/>
                  <a:gd name="T21" fmla="*/ 196 h 277"/>
                  <a:gd name="T22" fmla="*/ 125 w 393"/>
                  <a:gd name="T23" fmla="*/ 250 h 277"/>
                  <a:gd name="T24" fmla="*/ 125 w 393"/>
                  <a:gd name="T25" fmla="*/ 263 h 277"/>
                  <a:gd name="T26" fmla="*/ 130 w 393"/>
                  <a:gd name="T27" fmla="*/ 268 h 277"/>
                  <a:gd name="T28" fmla="*/ 139 w 393"/>
                  <a:gd name="T29" fmla="*/ 272 h 277"/>
                  <a:gd name="T30" fmla="*/ 143 w 393"/>
                  <a:gd name="T31" fmla="*/ 277 h 277"/>
                  <a:gd name="T32" fmla="*/ 152 w 393"/>
                  <a:gd name="T33" fmla="*/ 277 h 277"/>
                  <a:gd name="T34" fmla="*/ 161 w 393"/>
                  <a:gd name="T35" fmla="*/ 272 h 277"/>
                  <a:gd name="T36" fmla="*/ 165 w 393"/>
                  <a:gd name="T37" fmla="*/ 263 h 277"/>
                  <a:gd name="T38" fmla="*/ 165 w 393"/>
                  <a:gd name="T39" fmla="*/ 254 h 277"/>
                  <a:gd name="T40" fmla="*/ 165 w 393"/>
                  <a:gd name="T41" fmla="*/ 178 h 277"/>
                  <a:gd name="T42" fmla="*/ 223 w 393"/>
                  <a:gd name="T43" fmla="*/ 143 h 277"/>
                  <a:gd name="T44" fmla="*/ 223 w 393"/>
                  <a:gd name="T45" fmla="*/ 241 h 277"/>
                  <a:gd name="T46" fmla="*/ 223 w 393"/>
                  <a:gd name="T47" fmla="*/ 250 h 277"/>
                  <a:gd name="T48" fmla="*/ 228 w 393"/>
                  <a:gd name="T49" fmla="*/ 259 h 277"/>
                  <a:gd name="T50" fmla="*/ 237 w 393"/>
                  <a:gd name="T51" fmla="*/ 263 h 277"/>
                  <a:gd name="T52" fmla="*/ 246 w 393"/>
                  <a:gd name="T53" fmla="*/ 268 h 277"/>
                  <a:gd name="T54" fmla="*/ 255 w 393"/>
                  <a:gd name="T55" fmla="*/ 268 h 277"/>
                  <a:gd name="T56" fmla="*/ 259 w 393"/>
                  <a:gd name="T57" fmla="*/ 263 h 277"/>
                  <a:gd name="T58" fmla="*/ 264 w 393"/>
                  <a:gd name="T59" fmla="*/ 254 h 277"/>
                  <a:gd name="T60" fmla="*/ 268 w 393"/>
                  <a:gd name="T61" fmla="*/ 246 h 277"/>
                  <a:gd name="T62" fmla="*/ 268 w 393"/>
                  <a:gd name="T63" fmla="*/ 116 h 277"/>
                  <a:gd name="T64" fmla="*/ 393 w 393"/>
                  <a:gd name="T65" fmla="*/ 44 h 277"/>
                  <a:gd name="T66" fmla="*/ 366 w 393"/>
                  <a:gd name="T67" fmla="*/ 0 h 277"/>
                  <a:gd name="T68" fmla="*/ 241 w 393"/>
                  <a:gd name="T69" fmla="*/ 71 h 277"/>
                  <a:gd name="T70" fmla="*/ 125 w 393"/>
                  <a:gd name="T71" fmla="*/ 4 h 277"/>
                  <a:gd name="T72" fmla="*/ 121 w 393"/>
                  <a:gd name="T73" fmla="*/ 0 h 277"/>
                  <a:gd name="T74" fmla="*/ 112 w 393"/>
                  <a:gd name="T75" fmla="*/ 0 h 277"/>
                  <a:gd name="T76" fmla="*/ 103 w 393"/>
                  <a:gd name="T77" fmla="*/ 4 h 277"/>
                  <a:gd name="T78" fmla="*/ 98 w 393"/>
                  <a:gd name="T79" fmla="*/ 9 h 277"/>
                  <a:gd name="T80" fmla="*/ 94 w 393"/>
                  <a:gd name="T81" fmla="*/ 18 h 277"/>
                  <a:gd name="T82" fmla="*/ 94 w 393"/>
                  <a:gd name="T83" fmla="*/ 26 h 277"/>
                  <a:gd name="T84" fmla="*/ 98 w 393"/>
                  <a:gd name="T85" fmla="*/ 35 h 277"/>
                  <a:gd name="T86" fmla="*/ 107 w 393"/>
                  <a:gd name="T87" fmla="*/ 40 h 277"/>
                  <a:gd name="T88" fmla="*/ 197 w 393"/>
                  <a:gd name="T89" fmla="*/ 98 h 277"/>
                  <a:gd name="T90" fmla="*/ 139 w 393"/>
                  <a:gd name="T91" fmla="*/ 129 h 277"/>
                  <a:gd name="T92" fmla="*/ 72 w 393"/>
                  <a:gd name="T93" fmla="*/ 89 h 277"/>
                  <a:gd name="T94" fmla="*/ 63 w 393"/>
                  <a:gd name="T95" fmla="*/ 85 h 277"/>
                  <a:gd name="T96" fmla="*/ 58 w 393"/>
                  <a:gd name="T97" fmla="*/ 85 h 277"/>
                  <a:gd name="T98" fmla="*/ 49 w 393"/>
                  <a:gd name="T99" fmla="*/ 89 h 277"/>
                  <a:gd name="T100" fmla="*/ 45 w 393"/>
                  <a:gd name="T101" fmla="*/ 98 h 277"/>
                  <a:gd name="T102" fmla="*/ 45 w 393"/>
                  <a:gd name="T103" fmla="*/ 102 h 277"/>
                  <a:gd name="T104" fmla="*/ 45 w 393"/>
                  <a:gd name="T105" fmla="*/ 111 h 277"/>
                  <a:gd name="T106" fmla="*/ 45 w 393"/>
                  <a:gd name="T107" fmla="*/ 120 h 277"/>
                  <a:gd name="T108" fmla="*/ 54 w 393"/>
                  <a:gd name="T109" fmla="*/ 125 h 277"/>
                  <a:gd name="T110" fmla="*/ 98 w 393"/>
                  <a:gd name="T111" fmla="*/ 156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7">
                    <a:moveTo>
                      <a:pt x="98" y="156"/>
                    </a:moveTo>
                    <a:lnTo>
                      <a:pt x="9" y="205"/>
                    </a:lnTo>
                    <a:lnTo>
                      <a:pt x="0" y="214"/>
                    </a:lnTo>
                    <a:lnTo>
                      <a:pt x="0" y="223"/>
                    </a:lnTo>
                    <a:lnTo>
                      <a:pt x="0" y="228"/>
                    </a:lnTo>
                    <a:lnTo>
                      <a:pt x="0" y="237"/>
                    </a:lnTo>
                    <a:lnTo>
                      <a:pt x="9" y="246"/>
                    </a:lnTo>
                    <a:lnTo>
                      <a:pt x="14" y="250"/>
                    </a:lnTo>
                    <a:lnTo>
                      <a:pt x="23" y="250"/>
                    </a:lnTo>
                    <a:lnTo>
                      <a:pt x="36" y="250"/>
                    </a:lnTo>
                    <a:lnTo>
                      <a:pt x="125" y="196"/>
                    </a:lnTo>
                    <a:lnTo>
                      <a:pt x="125" y="250"/>
                    </a:lnTo>
                    <a:lnTo>
                      <a:pt x="125" y="263"/>
                    </a:lnTo>
                    <a:lnTo>
                      <a:pt x="130" y="268"/>
                    </a:lnTo>
                    <a:lnTo>
                      <a:pt x="139" y="272"/>
                    </a:lnTo>
                    <a:lnTo>
                      <a:pt x="143" y="277"/>
                    </a:lnTo>
                    <a:lnTo>
                      <a:pt x="152" y="277"/>
                    </a:lnTo>
                    <a:lnTo>
                      <a:pt x="161" y="272"/>
                    </a:lnTo>
                    <a:lnTo>
                      <a:pt x="165" y="263"/>
                    </a:lnTo>
                    <a:lnTo>
                      <a:pt x="165" y="254"/>
                    </a:lnTo>
                    <a:lnTo>
                      <a:pt x="165" y="178"/>
                    </a:lnTo>
                    <a:lnTo>
                      <a:pt x="223" y="143"/>
                    </a:lnTo>
                    <a:lnTo>
                      <a:pt x="223" y="241"/>
                    </a:lnTo>
                    <a:lnTo>
                      <a:pt x="223" y="250"/>
                    </a:lnTo>
                    <a:lnTo>
                      <a:pt x="228" y="259"/>
                    </a:lnTo>
                    <a:lnTo>
                      <a:pt x="237" y="263"/>
                    </a:lnTo>
                    <a:lnTo>
                      <a:pt x="246" y="268"/>
                    </a:lnTo>
                    <a:lnTo>
                      <a:pt x="255" y="268"/>
                    </a:lnTo>
                    <a:lnTo>
                      <a:pt x="259" y="263"/>
                    </a:lnTo>
                    <a:lnTo>
                      <a:pt x="264" y="254"/>
                    </a:lnTo>
                    <a:lnTo>
                      <a:pt x="268" y="246"/>
                    </a:lnTo>
                    <a:lnTo>
                      <a:pt x="268" y="116"/>
                    </a:lnTo>
                    <a:lnTo>
                      <a:pt x="393" y="44"/>
                    </a:lnTo>
                    <a:lnTo>
                      <a:pt x="366" y="0"/>
                    </a:lnTo>
                    <a:lnTo>
                      <a:pt x="241" y="71"/>
                    </a:lnTo>
                    <a:lnTo>
                      <a:pt x="125" y="4"/>
                    </a:lnTo>
                    <a:lnTo>
                      <a:pt x="121" y="0"/>
                    </a:lnTo>
                    <a:lnTo>
                      <a:pt x="112" y="0"/>
                    </a:lnTo>
                    <a:lnTo>
                      <a:pt x="103" y="4"/>
                    </a:lnTo>
                    <a:lnTo>
                      <a:pt x="98" y="9"/>
                    </a:lnTo>
                    <a:lnTo>
                      <a:pt x="94" y="18"/>
                    </a:lnTo>
                    <a:lnTo>
                      <a:pt x="94" y="26"/>
                    </a:lnTo>
                    <a:lnTo>
                      <a:pt x="98" y="35"/>
                    </a:lnTo>
                    <a:lnTo>
                      <a:pt x="107" y="40"/>
                    </a:lnTo>
                    <a:lnTo>
                      <a:pt x="197" y="98"/>
                    </a:lnTo>
                    <a:lnTo>
                      <a:pt x="139" y="129"/>
                    </a:lnTo>
                    <a:lnTo>
                      <a:pt x="72" y="89"/>
                    </a:lnTo>
                    <a:lnTo>
                      <a:pt x="63" y="85"/>
                    </a:lnTo>
                    <a:lnTo>
                      <a:pt x="58" y="85"/>
                    </a:lnTo>
                    <a:lnTo>
                      <a:pt x="49" y="89"/>
                    </a:lnTo>
                    <a:lnTo>
                      <a:pt x="45" y="98"/>
                    </a:lnTo>
                    <a:lnTo>
                      <a:pt x="45" y="102"/>
                    </a:lnTo>
                    <a:lnTo>
                      <a:pt x="45" y="111"/>
                    </a:lnTo>
                    <a:lnTo>
                      <a:pt x="45" y="120"/>
                    </a:lnTo>
                    <a:lnTo>
                      <a:pt x="54" y="125"/>
                    </a:lnTo>
                    <a:lnTo>
                      <a:pt x="98" y="156"/>
                    </a:lnTo>
                    <a:close/>
                  </a:path>
                </a:pathLst>
              </a:custGeom>
              <a:gradFill rotWithShape="1">
                <a:gsLst>
                  <a:gs pos="0">
                    <a:schemeClr val="hlink">
                      <a:gamma/>
                      <a:tint val="42353"/>
                      <a:invGamma/>
                    </a:schemeClr>
                  </a:gs>
                  <a:gs pos="100000">
                    <a:schemeClr va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5" name="Freeform 101"/>
              <p:cNvSpPr>
                <a:spLocks/>
              </p:cNvSpPr>
              <p:nvPr/>
            </p:nvSpPr>
            <p:spPr bwMode="auto">
              <a:xfrm>
                <a:off x="1210" y="648"/>
                <a:ext cx="299" cy="438"/>
              </a:xfrm>
              <a:custGeom>
                <a:avLst/>
                <a:gdLst>
                  <a:gd name="T0" fmla="*/ 125 w 299"/>
                  <a:gd name="T1" fmla="*/ 313 h 438"/>
                  <a:gd name="T2" fmla="*/ 125 w 299"/>
                  <a:gd name="T3" fmla="*/ 411 h 438"/>
                  <a:gd name="T4" fmla="*/ 129 w 299"/>
                  <a:gd name="T5" fmla="*/ 425 h 438"/>
                  <a:gd name="T6" fmla="*/ 134 w 299"/>
                  <a:gd name="T7" fmla="*/ 429 h 438"/>
                  <a:gd name="T8" fmla="*/ 143 w 299"/>
                  <a:gd name="T9" fmla="*/ 434 h 438"/>
                  <a:gd name="T10" fmla="*/ 147 w 299"/>
                  <a:gd name="T11" fmla="*/ 438 h 438"/>
                  <a:gd name="T12" fmla="*/ 156 w 299"/>
                  <a:gd name="T13" fmla="*/ 434 h 438"/>
                  <a:gd name="T14" fmla="*/ 165 w 299"/>
                  <a:gd name="T15" fmla="*/ 429 h 438"/>
                  <a:gd name="T16" fmla="*/ 174 w 299"/>
                  <a:gd name="T17" fmla="*/ 425 h 438"/>
                  <a:gd name="T18" fmla="*/ 174 w 299"/>
                  <a:gd name="T19" fmla="*/ 411 h 438"/>
                  <a:gd name="T20" fmla="*/ 174 w 299"/>
                  <a:gd name="T21" fmla="*/ 308 h 438"/>
                  <a:gd name="T22" fmla="*/ 223 w 299"/>
                  <a:gd name="T23" fmla="*/ 335 h 438"/>
                  <a:gd name="T24" fmla="*/ 232 w 299"/>
                  <a:gd name="T25" fmla="*/ 340 h 438"/>
                  <a:gd name="T26" fmla="*/ 241 w 299"/>
                  <a:gd name="T27" fmla="*/ 340 h 438"/>
                  <a:gd name="T28" fmla="*/ 250 w 299"/>
                  <a:gd name="T29" fmla="*/ 335 h 438"/>
                  <a:gd name="T30" fmla="*/ 254 w 299"/>
                  <a:gd name="T31" fmla="*/ 331 h 438"/>
                  <a:gd name="T32" fmla="*/ 254 w 299"/>
                  <a:gd name="T33" fmla="*/ 322 h 438"/>
                  <a:gd name="T34" fmla="*/ 254 w 299"/>
                  <a:gd name="T35" fmla="*/ 317 h 438"/>
                  <a:gd name="T36" fmla="*/ 254 w 299"/>
                  <a:gd name="T37" fmla="*/ 308 h 438"/>
                  <a:gd name="T38" fmla="*/ 245 w 299"/>
                  <a:gd name="T39" fmla="*/ 300 h 438"/>
                  <a:gd name="T40" fmla="*/ 178 w 299"/>
                  <a:gd name="T41" fmla="*/ 264 h 438"/>
                  <a:gd name="T42" fmla="*/ 178 w 299"/>
                  <a:gd name="T43" fmla="*/ 192 h 438"/>
                  <a:gd name="T44" fmla="*/ 263 w 299"/>
                  <a:gd name="T45" fmla="*/ 246 h 438"/>
                  <a:gd name="T46" fmla="*/ 272 w 299"/>
                  <a:gd name="T47" fmla="*/ 250 h 438"/>
                  <a:gd name="T48" fmla="*/ 281 w 299"/>
                  <a:gd name="T49" fmla="*/ 250 h 438"/>
                  <a:gd name="T50" fmla="*/ 290 w 299"/>
                  <a:gd name="T51" fmla="*/ 246 h 438"/>
                  <a:gd name="T52" fmla="*/ 294 w 299"/>
                  <a:gd name="T53" fmla="*/ 241 h 438"/>
                  <a:gd name="T54" fmla="*/ 299 w 299"/>
                  <a:gd name="T55" fmla="*/ 232 h 438"/>
                  <a:gd name="T56" fmla="*/ 299 w 299"/>
                  <a:gd name="T57" fmla="*/ 224 h 438"/>
                  <a:gd name="T58" fmla="*/ 294 w 299"/>
                  <a:gd name="T59" fmla="*/ 215 h 438"/>
                  <a:gd name="T60" fmla="*/ 285 w 299"/>
                  <a:gd name="T61" fmla="*/ 210 h 438"/>
                  <a:gd name="T62" fmla="*/ 178 w 299"/>
                  <a:gd name="T63" fmla="*/ 143 h 438"/>
                  <a:gd name="T64" fmla="*/ 178 w 299"/>
                  <a:gd name="T65" fmla="*/ 0 h 438"/>
                  <a:gd name="T66" fmla="*/ 125 w 299"/>
                  <a:gd name="T67" fmla="*/ 0 h 438"/>
                  <a:gd name="T68" fmla="*/ 125 w 299"/>
                  <a:gd name="T69" fmla="*/ 143 h 438"/>
                  <a:gd name="T70" fmla="*/ 9 w 299"/>
                  <a:gd name="T71" fmla="*/ 210 h 438"/>
                  <a:gd name="T72" fmla="*/ 4 w 299"/>
                  <a:gd name="T73" fmla="*/ 215 h 438"/>
                  <a:gd name="T74" fmla="*/ 0 w 299"/>
                  <a:gd name="T75" fmla="*/ 224 h 438"/>
                  <a:gd name="T76" fmla="*/ 0 w 299"/>
                  <a:gd name="T77" fmla="*/ 232 h 438"/>
                  <a:gd name="T78" fmla="*/ 0 w 299"/>
                  <a:gd name="T79" fmla="*/ 237 h 438"/>
                  <a:gd name="T80" fmla="*/ 4 w 299"/>
                  <a:gd name="T81" fmla="*/ 246 h 438"/>
                  <a:gd name="T82" fmla="*/ 13 w 299"/>
                  <a:gd name="T83" fmla="*/ 250 h 438"/>
                  <a:gd name="T84" fmla="*/ 22 w 299"/>
                  <a:gd name="T85" fmla="*/ 250 h 438"/>
                  <a:gd name="T86" fmla="*/ 31 w 299"/>
                  <a:gd name="T87" fmla="*/ 246 h 438"/>
                  <a:gd name="T88" fmla="*/ 125 w 299"/>
                  <a:gd name="T89" fmla="*/ 197 h 438"/>
                  <a:gd name="T90" fmla="*/ 125 w 299"/>
                  <a:gd name="T91" fmla="*/ 264 h 438"/>
                  <a:gd name="T92" fmla="*/ 53 w 299"/>
                  <a:gd name="T93" fmla="*/ 300 h 438"/>
                  <a:gd name="T94" fmla="*/ 49 w 299"/>
                  <a:gd name="T95" fmla="*/ 304 h 438"/>
                  <a:gd name="T96" fmla="*/ 44 w 299"/>
                  <a:gd name="T97" fmla="*/ 313 h 438"/>
                  <a:gd name="T98" fmla="*/ 44 w 299"/>
                  <a:gd name="T99" fmla="*/ 322 h 438"/>
                  <a:gd name="T100" fmla="*/ 49 w 299"/>
                  <a:gd name="T101" fmla="*/ 326 h 438"/>
                  <a:gd name="T102" fmla="*/ 53 w 299"/>
                  <a:gd name="T103" fmla="*/ 331 h 438"/>
                  <a:gd name="T104" fmla="*/ 62 w 299"/>
                  <a:gd name="T105" fmla="*/ 335 h 438"/>
                  <a:gd name="T106" fmla="*/ 67 w 299"/>
                  <a:gd name="T107" fmla="*/ 335 h 438"/>
                  <a:gd name="T108" fmla="*/ 76 w 299"/>
                  <a:gd name="T109" fmla="*/ 335 h 438"/>
                  <a:gd name="T110" fmla="*/ 125 w 299"/>
                  <a:gd name="T111" fmla="*/ 313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9" h="438">
                    <a:moveTo>
                      <a:pt x="125" y="313"/>
                    </a:moveTo>
                    <a:lnTo>
                      <a:pt x="125" y="411"/>
                    </a:lnTo>
                    <a:lnTo>
                      <a:pt x="129" y="425"/>
                    </a:lnTo>
                    <a:lnTo>
                      <a:pt x="134" y="429"/>
                    </a:lnTo>
                    <a:lnTo>
                      <a:pt x="143" y="434"/>
                    </a:lnTo>
                    <a:lnTo>
                      <a:pt x="147" y="438"/>
                    </a:lnTo>
                    <a:lnTo>
                      <a:pt x="156" y="434"/>
                    </a:lnTo>
                    <a:lnTo>
                      <a:pt x="165" y="429"/>
                    </a:lnTo>
                    <a:lnTo>
                      <a:pt x="174" y="425"/>
                    </a:lnTo>
                    <a:lnTo>
                      <a:pt x="174" y="411"/>
                    </a:lnTo>
                    <a:lnTo>
                      <a:pt x="174" y="308"/>
                    </a:lnTo>
                    <a:lnTo>
                      <a:pt x="223" y="335"/>
                    </a:lnTo>
                    <a:lnTo>
                      <a:pt x="232" y="340"/>
                    </a:lnTo>
                    <a:lnTo>
                      <a:pt x="241" y="340"/>
                    </a:lnTo>
                    <a:lnTo>
                      <a:pt x="250" y="335"/>
                    </a:lnTo>
                    <a:lnTo>
                      <a:pt x="254" y="331"/>
                    </a:lnTo>
                    <a:lnTo>
                      <a:pt x="254" y="322"/>
                    </a:lnTo>
                    <a:lnTo>
                      <a:pt x="254" y="317"/>
                    </a:lnTo>
                    <a:lnTo>
                      <a:pt x="254" y="308"/>
                    </a:lnTo>
                    <a:lnTo>
                      <a:pt x="245" y="300"/>
                    </a:lnTo>
                    <a:lnTo>
                      <a:pt x="178" y="264"/>
                    </a:lnTo>
                    <a:lnTo>
                      <a:pt x="178" y="192"/>
                    </a:lnTo>
                    <a:lnTo>
                      <a:pt x="263" y="246"/>
                    </a:lnTo>
                    <a:lnTo>
                      <a:pt x="272" y="250"/>
                    </a:lnTo>
                    <a:lnTo>
                      <a:pt x="281" y="250"/>
                    </a:lnTo>
                    <a:lnTo>
                      <a:pt x="290" y="246"/>
                    </a:lnTo>
                    <a:lnTo>
                      <a:pt x="294" y="241"/>
                    </a:lnTo>
                    <a:lnTo>
                      <a:pt x="299" y="232"/>
                    </a:lnTo>
                    <a:lnTo>
                      <a:pt x="299" y="224"/>
                    </a:lnTo>
                    <a:lnTo>
                      <a:pt x="294" y="215"/>
                    </a:lnTo>
                    <a:lnTo>
                      <a:pt x="285" y="210"/>
                    </a:lnTo>
                    <a:lnTo>
                      <a:pt x="178" y="143"/>
                    </a:lnTo>
                    <a:lnTo>
                      <a:pt x="178" y="0"/>
                    </a:lnTo>
                    <a:lnTo>
                      <a:pt x="125" y="0"/>
                    </a:lnTo>
                    <a:lnTo>
                      <a:pt x="125" y="143"/>
                    </a:lnTo>
                    <a:lnTo>
                      <a:pt x="9" y="210"/>
                    </a:lnTo>
                    <a:lnTo>
                      <a:pt x="4" y="215"/>
                    </a:lnTo>
                    <a:lnTo>
                      <a:pt x="0" y="224"/>
                    </a:lnTo>
                    <a:lnTo>
                      <a:pt x="0" y="232"/>
                    </a:lnTo>
                    <a:lnTo>
                      <a:pt x="0" y="237"/>
                    </a:lnTo>
                    <a:lnTo>
                      <a:pt x="4" y="246"/>
                    </a:lnTo>
                    <a:lnTo>
                      <a:pt x="13" y="250"/>
                    </a:lnTo>
                    <a:lnTo>
                      <a:pt x="22" y="250"/>
                    </a:lnTo>
                    <a:lnTo>
                      <a:pt x="31" y="246"/>
                    </a:lnTo>
                    <a:lnTo>
                      <a:pt x="125" y="197"/>
                    </a:lnTo>
                    <a:lnTo>
                      <a:pt x="125" y="264"/>
                    </a:lnTo>
                    <a:lnTo>
                      <a:pt x="53" y="300"/>
                    </a:lnTo>
                    <a:lnTo>
                      <a:pt x="49" y="304"/>
                    </a:lnTo>
                    <a:lnTo>
                      <a:pt x="44" y="313"/>
                    </a:lnTo>
                    <a:lnTo>
                      <a:pt x="44" y="322"/>
                    </a:lnTo>
                    <a:lnTo>
                      <a:pt x="49" y="326"/>
                    </a:lnTo>
                    <a:lnTo>
                      <a:pt x="53" y="331"/>
                    </a:lnTo>
                    <a:lnTo>
                      <a:pt x="62" y="335"/>
                    </a:lnTo>
                    <a:lnTo>
                      <a:pt x="67" y="335"/>
                    </a:lnTo>
                    <a:lnTo>
                      <a:pt x="76" y="335"/>
                    </a:lnTo>
                    <a:lnTo>
                      <a:pt x="125" y="313"/>
                    </a:lnTo>
                    <a:close/>
                  </a:path>
                </a:pathLst>
              </a:custGeom>
              <a:gradFill rotWithShape="1">
                <a:gsLst>
                  <a:gs pos="0">
                    <a:schemeClr val="hlink">
                      <a:gamma/>
                      <a:tint val="42353"/>
                      <a:invGamma/>
                    </a:schemeClr>
                  </a:gs>
                  <a:gs pos="100000">
                    <a:schemeClr va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6" name="Freeform 102"/>
              <p:cNvSpPr>
                <a:spLocks/>
              </p:cNvSpPr>
              <p:nvPr/>
            </p:nvSpPr>
            <p:spPr bwMode="auto">
              <a:xfrm>
                <a:off x="1348" y="626"/>
                <a:ext cx="393" cy="272"/>
              </a:xfrm>
              <a:custGeom>
                <a:avLst/>
                <a:gdLst>
                  <a:gd name="T0" fmla="*/ 272 w 393"/>
                  <a:gd name="T1" fmla="*/ 201 h 272"/>
                  <a:gd name="T2" fmla="*/ 357 w 393"/>
                  <a:gd name="T3" fmla="*/ 250 h 272"/>
                  <a:gd name="T4" fmla="*/ 366 w 393"/>
                  <a:gd name="T5" fmla="*/ 254 h 272"/>
                  <a:gd name="T6" fmla="*/ 375 w 393"/>
                  <a:gd name="T7" fmla="*/ 254 h 272"/>
                  <a:gd name="T8" fmla="*/ 384 w 393"/>
                  <a:gd name="T9" fmla="*/ 250 h 272"/>
                  <a:gd name="T10" fmla="*/ 388 w 393"/>
                  <a:gd name="T11" fmla="*/ 241 h 272"/>
                  <a:gd name="T12" fmla="*/ 393 w 393"/>
                  <a:gd name="T13" fmla="*/ 232 h 272"/>
                  <a:gd name="T14" fmla="*/ 393 w 393"/>
                  <a:gd name="T15" fmla="*/ 223 h 272"/>
                  <a:gd name="T16" fmla="*/ 388 w 393"/>
                  <a:gd name="T17" fmla="*/ 214 h 272"/>
                  <a:gd name="T18" fmla="*/ 384 w 393"/>
                  <a:gd name="T19" fmla="*/ 210 h 272"/>
                  <a:gd name="T20" fmla="*/ 295 w 393"/>
                  <a:gd name="T21" fmla="*/ 156 h 272"/>
                  <a:gd name="T22" fmla="*/ 339 w 393"/>
                  <a:gd name="T23" fmla="*/ 129 h 272"/>
                  <a:gd name="T24" fmla="*/ 348 w 393"/>
                  <a:gd name="T25" fmla="*/ 125 h 272"/>
                  <a:gd name="T26" fmla="*/ 353 w 393"/>
                  <a:gd name="T27" fmla="*/ 116 h 272"/>
                  <a:gd name="T28" fmla="*/ 353 w 393"/>
                  <a:gd name="T29" fmla="*/ 107 h 272"/>
                  <a:gd name="T30" fmla="*/ 353 w 393"/>
                  <a:gd name="T31" fmla="*/ 98 h 272"/>
                  <a:gd name="T32" fmla="*/ 344 w 393"/>
                  <a:gd name="T33" fmla="*/ 94 h 272"/>
                  <a:gd name="T34" fmla="*/ 339 w 393"/>
                  <a:gd name="T35" fmla="*/ 89 h 272"/>
                  <a:gd name="T36" fmla="*/ 330 w 393"/>
                  <a:gd name="T37" fmla="*/ 89 h 272"/>
                  <a:gd name="T38" fmla="*/ 321 w 393"/>
                  <a:gd name="T39" fmla="*/ 89 h 272"/>
                  <a:gd name="T40" fmla="*/ 254 w 393"/>
                  <a:gd name="T41" fmla="*/ 129 h 272"/>
                  <a:gd name="T42" fmla="*/ 196 w 393"/>
                  <a:gd name="T43" fmla="*/ 94 h 272"/>
                  <a:gd name="T44" fmla="*/ 281 w 393"/>
                  <a:gd name="T45" fmla="*/ 49 h 272"/>
                  <a:gd name="T46" fmla="*/ 290 w 393"/>
                  <a:gd name="T47" fmla="*/ 40 h 272"/>
                  <a:gd name="T48" fmla="*/ 295 w 393"/>
                  <a:gd name="T49" fmla="*/ 31 h 272"/>
                  <a:gd name="T50" fmla="*/ 295 w 393"/>
                  <a:gd name="T51" fmla="*/ 26 h 272"/>
                  <a:gd name="T52" fmla="*/ 295 w 393"/>
                  <a:gd name="T53" fmla="*/ 18 h 272"/>
                  <a:gd name="T54" fmla="*/ 290 w 393"/>
                  <a:gd name="T55" fmla="*/ 9 h 272"/>
                  <a:gd name="T56" fmla="*/ 281 w 393"/>
                  <a:gd name="T57" fmla="*/ 4 h 272"/>
                  <a:gd name="T58" fmla="*/ 272 w 393"/>
                  <a:gd name="T59" fmla="*/ 4 h 272"/>
                  <a:gd name="T60" fmla="*/ 263 w 393"/>
                  <a:gd name="T61" fmla="*/ 9 h 272"/>
                  <a:gd name="T62" fmla="*/ 152 w 393"/>
                  <a:gd name="T63" fmla="*/ 71 h 272"/>
                  <a:gd name="T64" fmla="*/ 27 w 393"/>
                  <a:gd name="T65" fmla="*/ 0 h 272"/>
                  <a:gd name="T66" fmla="*/ 0 w 393"/>
                  <a:gd name="T67" fmla="*/ 44 h 272"/>
                  <a:gd name="T68" fmla="*/ 125 w 393"/>
                  <a:gd name="T69" fmla="*/ 116 h 272"/>
                  <a:gd name="T70" fmla="*/ 125 w 393"/>
                  <a:gd name="T71" fmla="*/ 250 h 272"/>
                  <a:gd name="T72" fmla="*/ 125 w 393"/>
                  <a:gd name="T73" fmla="*/ 259 h 272"/>
                  <a:gd name="T74" fmla="*/ 129 w 393"/>
                  <a:gd name="T75" fmla="*/ 263 h 272"/>
                  <a:gd name="T76" fmla="*/ 138 w 393"/>
                  <a:gd name="T77" fmla="*/ 268 h 272"/>
                  <a:gd name="T78" fmla="*/ 143 w 393"/>
                  <a:gd name="T79" fmla="*/ 272 h 272"/>
                  <a:gd name="T80" fmla="*/ 152 w 393"/>
                  <a:gd name="T81" fmla="*/ 272 h 272"/>
                  <a:gd name="T82" fmla="*/ 161 w 393"/>
                  <a:gd name="T83" fmla="*/ 268 h 272"/>
                  <a:gd name="T84" fmla="*/ 165 w 393"/>
                  <a:gd name="T85" fmla="*/ 259 h 272"/>
                  <a:gd name="T86" fmla="*/ 165 w 393"/>
                  <a:gd name="T87" fmla="*/ 250 h 272"/>
                  <a:gd name="T88" fmla="*/ 170 w 393"/>
                  <a:gd name="T89" fmla="*/ 143 h 272"/>
                  <a:gd name="T90" fmla="*/ 228 w 393"/>
                  <a:gd name="T91" fmla="*/ 178 h 272"/>
                  <a:gd name="T92" fmla="*/ 223 w 393"/>
                  <a:gd name="T93" fmla="*/ 254 h 272"/>
                  <a:gd name="T94" fmla="*/ 228 w 393"/>
                  <a:gd name="T95" fmla="*/ 263 h 272"/>
                  <a:gd name="T96" fmla="*/ 232 w 393"/>
                  <a:gd name="T97" fmla="*/ 268 h 272"/>
                  <a:gd name="T98" fmla="*/ 237 w 393"/>
                  <a:gd name="T99" fmla="*/ 272 h 272"/>
                  <a:gd name="T100" fmla="*/ 245 w 393"/>
                  <a:gd name="T101" fmla="*/ 272 h 272"/>
                  <a:gd name="T102" fmla="*/ 254 w 393"/>
                  <a:gd name="T103" fmla="*/ 272 h 272"/>
                  <a:gd name="T104" fmla="*/ 259 w 393"/>
                  <a:gd name="T105" fmla="*/ 268 h 272"/>
                  <a:gd name="T106" fmla="*/ 263 w 393"/>
                  <a:gd name="T107" fmla="*/ 263 h 272"/>
                  <a:gd name="T108" fmla="*/ 268 w 393"/>
                  <a:gd name="T109" fmla="*/ 254 h 272"/>
                  <a:gd name="T110" fmla="*/ 272 w 393"/>
                  <a:gd name="T111" fmla="*/ 201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2">
                    <a:moveTo>
                      <a:pt x="272" y="201"/>
                    </a:moveTo>
                    <a:lnTo>
                      <a:pt x="357" y="250"/>
                    </a:lnTo>
                    <a:lnTo>
                      <a:pt x="366" y="254"/>
                    </a:lnTo>
                    <a:lnTo>
                      <a:pt x="375" y="254"/>
                    </a:lnTo>
                    <a:lnTo>
                      <a:pt x="384" y="250"/>
                    </a:lnTo>
                    <a:lnTo>
                      <a:pt x="388" y="241"/>
                    </a:lnTo>
                    <a:lnTo>
                      <a:pt x="393" y="232"/>
                    </a:lnTo>
                    <a:lnTo>
                      <a:pt x="393" y="223"/>
                    </a:lnTo>
                    <a:lnTo>
                      <a:pt x="388" y="214"/>
                    </a:lnTo>
                    <a:lnTo>
                      <a:pt x="384" y="210"/>
                    </a:lnTo>
                    <a:lnTo>
                      <a:pt x="295" y="156"/>
                    </a:lnTo>
                    <a:lnTo>
                      <a:pt x="339" y="129"/>
                    </a:lnTo>
                    <a:lnTo>
                      <a:pt x="348" y="125"/>
                    </a:lnTo>
                    <a:lnTo>
                      <a:pt x="353" y="116"/>
                    </a:lnTo>
                    <a:lnTo>
                      <a:pt x="353" y="107"/>
                    </a:lnTo>
                    <a:lnTo>
                      <a:pt x="353" y="98"/>
                    </a:lnTo>
                    <a:lnTo>
                      <a:pt x="344" y="94"/>
                    </a:lnTo>
                    <a:lnTo>
                      <a:pt x="339" y="89"/>
                    </a:lnTo>
                    <a:lnTo>
                      <a:pt x="330" y="89"/>
                    </a:lnTo>
                    <a:lnTo>
                      <a:pt x="321" y="89"/>
                    </a:lnTo>
                    <a:lnTo>
                      <a:pt x="254" y="129"/>
                    </a:lnTo>
                    <a:lnTo>
                      <a:pt x="196" y="94"/>
                    </a:lnTo>
                    <a:lnTo>
                      <a:pt x="281" y="49"/>
                    </a:lnTo>
                    <a:lnTo>
                      <a:pt x="290" y="40"/>
                    </a:lnTo>
                    <a:lnTo>
                      <a:pt x="295" y="31"/>
                    </a:lnTo>
                    <a:lnTo>
                      <a:pt x="295" y="26"/>
                    </a:lnTo>
                    <a:lnTo>
                      <a:pt x="295" y="18"/>
                    </a:lnTo>
                    <a:lnTo>
                      <a:pt x="290" y="9"/>
                    </a:lnTo>
                    <a:lnTo>
                      <a:pt x="281" y="4"/>
                    </a:lnTo>
                    <a:lnTo>
                      <a:pt x="272" y="4"/>
                    </a:lnTo>
                    <a:lnTo>
                      <a:pt x="263" y="9"/>
                    </a:lnTo>
                    <a:lnTo>
                      <a:pt x="152" y="71"/>
                    </a:lnTo>
                    <a:lnTo>
                      <a:pt x="27" y="0"/>
                    </a:lnTo>
                    <a:lnTo>
                      <a:pt x="0" y="44"/>
                    </a:lnTo>
                    <a:lnTo>
                      <a:pt x="125" y="116"/>
                    </a:lnTo>
                    <a:lnTo>
                      <a:pt x="125" y="250"/>
                    </a:lnTo>
                    <a:lnTo>
                      <a:pt x="125" y="259"/>
                    </a:lnTo>
                    <a:lnTo>
                      <a:pt x="129" y="263"/>
                    </a:lnTo>
                    <a:lnTo>
                      <a:pt x="138" y="268"/>
                    </a:lnTo>
                    <a:lnTo>
                      <a:pt x="143" y="272"/>
                    </a:lnTo>
                    <a:lnTo>
                      <a:pt x="152" y="272"/>
                    </a:lnTo>
                    <a:lnTo>
                      <a:pt x="161" y="268"/>
                    </a:lnTo>
                    <a:lnTo>
                      <a:pt x="165" y="259"/>
                    </a:lnTo>
                    <a:lnTo>
                      <a:pt x="165" y="250"/>
                    </a:lnTo>
                    <a:lnTo>
                      <a:pt x="170" y="143"/>
                    </a:lnTo>
                    <a:lnTo>
                      <a:pt x="228" y="178"/>
                    </a:lnTo>
                    <a:lnTo>
                      <a:pt x="223" y="254"/>
                    </a:lnTo>
                    <a:lnTo>
                      <a:pt x="228" y="263"/>
                    </a:lnTo>
                    <a:lnTo>
                      <a:pt x="232" y="268"/>
                    </a:lnTo>
                    <a:lnTo>
                      <a:pt x="237" y="272"/>
                    </a:lnTo>
                    <a:lnTo>
                      <a:pt x="245" y="272"/>
                    </a:lnTo>
                    <a:lnTo>
                      <a:pt x="254" y="272"/>
                    </a:lnTo>
                    <a:lnTo>
                      <a:pt x="259" y="268"/>
                    </a:lnTo>
                    <a:lnTo>
                      <a:pt x="263" y="263"/>
                    </a:lnTo>
                    <a:lnTo>
                      <a:pt x="268" y="254"/>
                    </a:lnTo>
                    <a:lnTo>
                      <a:pt x="272" y="201"/>
                    </a:lnTo>
                    <a:close/>
                  </a:path>
                </a:pathLst>
              </a:custGeom>
              <a:gradFill rotWithShape="1">
                <a:gsLst>
                  <a:gs pos="0">
                    <a:schemeClr val="hlink">
                      <a:gamma/>
                      <a:tint val="42353"/>
                      <a:invGamma/>
                    </a:schemeClr>
                  </a:gs>
                  <a:gs pos="100000">
                    <a:schemeClr va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7" name="Freeform 103"/>
              <p:cNvSpPr>
                <a:spLocks/>
              </p:cNvSpPr>
              <p:nvPr/>
            </p:nvSpPr>
            <p:spPr bwMode="auto">
              <a:xfrm>
                <a:off x="1348" y="393"/>
                <a:ext cx="393" cy="277"/>
              </a:xfrm>
              <a:custGeom>
                <a:avLst/>
                <a:gdLst>
                  <a:gd name="T0" fmla="*/ 295 w 393"/>
                  <a:gd name="T1" fmla="*/ 121 h 277"/>
                  <a:gd name="T2" fmla="*/ 384 w 393"/>
                  <a:gd name="T3" fmla="*/ 72 h 277"/>
                  <a:gd name="T4" fmla="*/ 393 w 393"/>
                  <a:gd name="T5" fmla="*/ 63 h 277"/>
                  <a:gd name="T6" fmla="*/ 393 w 393"/>
                  <a:gd name="T7" fmla="*/ 54 h 277"/>
                  <a:gd name="T8" fmla="*/ 393 w 393"/>
                  <a:gd name="T9" fmla="*/ 49 h 277"/>
                  <a:gd name="T10" fmla="*/ 393 w 393"/>
                  <a:gd name="T11" fmla="*/ 40 h 277"/>
                  <a:gd name="T12" fmla="*/ 384 w 393"/>
                  <a:gd name="T13" fmla="*/ 31 h 277"/>
                  <a:gd name="T14" fmla="*/ 379 w 393"/>
                  <a:gd name="T15" fmla="*/ 27 h 277"/>
                  <a:gd name="T16" fmla="*/ 370 w 393"/>
                  <a:gd name="T17" fmla="*/ 27 h 277"/>
                  <a:gd name="T18" fmla="*/ 357 w 393"/>
                  <a:gd name="T19" fmla="*/ 27 h 277"/>
                  <a:gd name="T20" fmla="*/ 268 w 393"/>
                  <a:gd name="T21" fmla="*/ 81 h 277"/>
                  <a:gd name="T22" fmla="*/ 268 w 393"/>
                  <a:gd name="T23" fmla="*/ 27 h 277"/>
                  <a:gd name="T24" fmla="*/ 268 w 393"/>
                  <a:gd name="T25" fmla="*/ 14 h 277"/>
                  <a:gd name="T26" fmla="*/ 263 w 393"/>
                  <a:gd name="T27" fmla="*/ 9 h 277"/>
                  <a:gd name="T28" fmla="*/ 254 w 393"/>
                  <a:gd name="T29" fmla="*/ 5 h 277"/>
                  <a:gd name="T30" fmla="*/ 250 w 393"/>
                  <a:gd name="T31" fmla="*/ 0 h 277"/>
                  <a:gd name="T32" fmla="*/ 241 w 393"/>
                  <a:gd name="T33" fmla="*/ 5 h 277"/>
                  <a:gd name="T34" fmla="*/ 232 w 393"/>
                  <a:gd name="T35" fmla="*/ 5 h 277"/>
                  <a:gd name="T36" fmla="*/ 228 w 393"/>
                  <a:gd name="T37" fmla="*/ 14 h 277"/>
                  <a:gd name="T38" fmla="*/ 228 w 393"/>
                  <a:gd name="T39" fmla="*/ 23 h 277"/>
                  <a:gd name="T40" fmla="*/ 228 w 393"/>
                  <a:gd name="T41" fmla="*/ 99 h 277"/>
                  <a:gd name="T42" fmla="*/ 170 w 393"/>
                  <a:gd name="T43" fmla="*/ 134 h 277"/>
                  <a:gd name="T44" fmla="*/ 170 w 393"/>
                  <a:gd name="T45" fmla="*/ 36 h 277"/>
                  <a:gd name="T46" fmla="*/ 170 w 393"/>
                  <a:gd name="T47" fmla="*/ 27 h 277"/>
                  <a:gd name="T48" fmla="*/ 165 w 393"/>
                  <a:gd name="T49" fmla="*/ 18 h 277"/>
                  <a:gd name="T50" fmla="*/ 156 w 393"/>
                  <a:gd name="T51" fmla="*/ 14 h 277"/>
                  <a:gd name="T52" fmla="*/ 147 w 393"/>
                  <a:gd name="T53" fmla="*/ 9 h 277"/>
                  <a:gd name="T54" fmla="*/ 138 w 393"/>
                  <a:gd name="T55" fmla="*/ 9 h 277"/>
                  <a:gd name="T56" fmla="*/ 134 w 393"/>
                  <a:gd name="T57" fmla="*/ 14 h 277"/>
                  <a:gd name="T58" fmla="*/ 129 w 393"/>
                  <a:gd name="T59" fmla="*/ 23 h 277"/>
                  <a:gd name="T60" fmla="*/ 125 w 393"/>
                  <a:gd name="T61" fmla="*/ 31 h 277"/>
                  <a:gd name="T62" fmla="*/ 125 w 393"/>
                  <a:gd name="T63" fmla="*/ 161 h 277"/>
                  <a:gd name="T64" fmla="*/ 0 w 393"/>
                  <a:gd name="T65" fmla="*/ 233 h 277"/>
                  <a:gd name="T66" fmla="*/ 27 w 393"/>
                  <a:gd name="T67" fmla="*/ 277 h 277"/>
                  <a:gd name="T68" fmla="*/ 152 w 393"/>
                  <a:gd name="T69" fmla="*/ 206 h 277"/>
                  <a:gd name="T70" fmla="*/ 268 w 393"/>
                  <a:gd name="T71" fmla="*/ 273 h 277"/>
                  <a:gd name="T72" fmla="*/ 272 w 393"/>
                  <a:gd name="T73" fmla="*/ 277 h 277"/>
                  <a:gd name="T74" fmla="*/ 281 w 393"/>
                  <a:gd name="T75" fmla="*/ 277 h 277"/>
                  <a:gd name="T76" fmla="*/ 290 w 393"/>
                  <a:gd name="T77" fmla="*/ 273 h 277"/>
                  <a:gd name="T78" fmla="*/ 295 w 393"/>
                  <a:gd name="T79" fmla="*/ 268 h 277"/>
                  <a:gd name="T80" fmla="*/ 299 w 393"/>
                  <a:gd name="T81" fmla="*/ 259 h 277"/>
                  <a:gd name="T82" fmla="*/ 299 w 393"/>
                  <a:gd name="T83" fmla="*/ 251 h 277"/>
                  <a:gd name="T84" fmla="*/ 295 w 393"/>
                  <a:gd name="T85" fmla="*/ 242 h 277"/>
                  <a:gd name="T86" fmla="*/ 286 w 393"/>
                  <a:gd name="T87" fmla="*/ 237 h 277"/>
                  <a:gd name="T88" fmla="*/ 196 w 393"/>
                  <a:gd name="T89" fmla="*/ 179 h 277"/>
                  <a:gd name="T90" fmla="*/ 254 w 393"/>
                  <a:gd name="T91" fmla="*/ 148 h 277"/>
                  <a:gd name="T92" fmla="*/ 321 w 393"/>
                  <a:gd name="T93" fmla="*/ 188 h 277"/>
                  <a:gd name="T94" fmla="*/ 330 w 393"/>
                  <a:gd name="T95" fmla="*/ 192 h 277"/>
                  <a:gd name="T96" fmla="*/ 335 w 393"/>
                  <a:gd name="T97" fmla="*/ 192 h 277"/>
                  <a:gd name="T98" fmla="*/ 344 w 393"/>
                  <a:gd name="T99" fmla="*/ 188 h 277"/>
                  <a:gd name="T100" fmla="*/ 348 w 393"/>
                  <a:gd name="T101" fmla="*/ 179 h 277"/>
                  <a:gd name="T102" fmla="*/ 348 w 393"/>
                  <a:gd name="T103" fmla="*/ 175 h 277"/>
                  <a:gd name="T104" fmla="*/ 348 w 393"/>
                  <a:gd name="T105" fmla="*/ 166 h 277"/>
                  <a:gd name="T106" fmla="*/ 348 w 393"/>
                  <a:gd name="T107" fmla="*/ 157 h 277"/>
                  <a:gd name="T108" fmla="*/ 339 w 393"/>
                  <a:gd name="T109" fmla="*/ 152 h 277"/>
                  <a:gd name="T110" fmla="*/ 295 w 393"/>
                  <a:gd name="T111" fmla="*/ 121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7">
                    <a:moveTo>
                      <a:pt x="295" y="121"/>
                    </a:moveTo>
                    <a:lnTo>
                      <a:pt x="384" y="72"/>
                    </a:lnTo>
                    <a:lnTo>
                      <a:pt x="393" y="63"/>
                    </a:lnTo>
                    <a:lnTo>
                      <a:pt x="393" y="54"/>
                    </a:lnTo>
                    <a:lnTo>
                      <a:pt x="393" y="49"/>
                    </a:lnTo>
                    <a:lnTo>
                      <a:pt x="393" y="40"/>
                    </a:lnTo>
                    <a:lnTo>
                      <a:pt x="384" y="31"/>
                    </a:lnTo>
                    <a:lnTo>
                      <a:pt x="379" y="27"/>
                    </a:lnTo>
                    <a:lnTo>
                      <a:pt x="370" y="27"/>
                    </a:lnTo>
                    <a:lnTo>
                      <a:pt x="357" y="27"/>
                    </a:lnTo>
                    <a:lnTo>
                      <a:pt x="268" y="81"/>
                    </a:lnTo>
                    <a:lnTo>
                      <a:pt x="268" y="27"/>
                    </a:lnTo>
                    <a:lnTo>
                      <a:pt x="268" y="14"/>
                    </a:lnTo>
                    <a:lnTo>
                      <a:pt x="263" y="9"/>
                    </a:lnTo>
                    <a:lnTo>
                      <a:pt x="254" y="5"/>
                    </a:lnTo>
                    <a:lnTo>
                      <a:pt x="250" y="0"/>
                    </a:lnTo>
                    <a:lnTo>
                      <a:pt x="241" y="5"/>
                    </a:lnTo>
                    <a:lnTo>
                      <a:pt x="232" y="5"/>
                    </a:lnTo>
                    <a:lnTo>
                      <a:pt x="228" y="14"/>
                    </a:lnTo>
                    <a:lnTo>
                      <a:pt x="228" y="23"/>
                    </a:lnTo>
                    <a:lnTo>
                      <a:pt x="228" y="99"/>
                    </a:lnTo>
                    <a:lnTo>
                      <a:pt x="170" y="134"/>
                    </a:lnTo>
                    <a:lnTo>
                      <a:pt x="170" y="36"/>
                    </a:lnTo>
                    <a:lnTo>
                      <a:pt x="170" y="27"/>
                    </a:lnTo>
                    <a:lnTo>
                      <a:pt x="165" y="18"/>
                    </a:lnTo>
                    <a:lnTo>
                      <a:pt x="156" y="14"/>
                    </a:lnTo>
                    <a:lnTo>
                      <a:pt x="147" y="9"/>
                    </a:lnTo>
                    <a:lnTo>
                      <a:pt x="138" y="9"/>
                    </a:lnTo>
                    <a:lnTo>
                      <a:pt x="134" y="14"/>
                    </a:lnTo>
                    <a:lnTo>
                      <a:pt x="129" y="23"/>
                    </a:lnTo>
                    <a:lnTo>
                      <a:pt x="125" y="31"/>
                    </a:lnTo>
                    <a:lnTo>
                      <a:pt x="125" y="161"/>
                    </a:lnTo>
                    <a:lnTo>
                      <a:pt x="0" y="233"/>
                    </a:lnTo>
                    <a:lnTo>
                      <a:pt x="27" y="277"/>
                    </a:lnTo>
                    <a:lnTo>
                      <a:pt x="152" y="206"/>
                    </a:lnTo>
                    <a:lnTo>
                      <a:pt x="268" y="273"/>
                    </a:lnTo>
                    <a:lnTo>
                      <a:pt x="272" y="277"/>
                    </a:lnTo>
                    <a:lnTo>
                      <a:pt x="281" y="277"/>
                    </a:lnTo>
                    <a:lnTo>
                      <a:pt x="290" y="273"/>
                    </a:lnTo>
                    <a:lnTo>
                      <a:pt x="295" y="268"/>
                    </a:lnTo>
                    <a:lnTo>
                      <a:pt x="299" y="259"/>
                    </a:lnTo>
                    <a:lnTo>
                      <a:pt x="299" y="251"/>
                    </a:lnTo>
                    <a:lnTo>
                      <a:pt x="295" y="242"/>
                    </a:lnTo>
                    <a:lnTo>
                      <a:pt x="286" y="237"/>
                    </a:lnTo>
                    <a:lnTo>
                      <a:pt x="196" y="179"/>
                    </a:lnTo>
                    <a:lnTo>
                      <a:pt x="254" y="148"/>
                    </a:lnTo>
                    <a:lnTo>
                      <a:pt x="321" y="188"/>
                    </a:lnTo>
                    <a:lnTo>
                      <a:pt x="330" y="192"/>
                    </a:lnTo>
                    <a:lnTo>
                      <a:pt x="335" y="192"/>
                    </a:lnTo>
                    <a:lnTo>
                      <a:pt x="344" y="188"/>
                    </a:lnTo>
                    <a:lnTo>
                      <a:pt x="348" y="179"/>
                    </a:lnTo>
                    <a:lnTo>
                      <a:pt x="348" y="175"/>
                    </a:lnTo>
                    <a:lnTo>
                      <a:pt x="348" y="166"/>
                    </a:lnTo>
                    <a:lnTo>
                      <a:pt x="348" y="157"/>
                    </a:lnTo>
                    <a:lnTo>
                      <a:pt x="339" y="152"/>
                    </a:lnTo>
                    <a:lnTo>
                      <a:pt x="295" y="121"/>
                    </a:lnTo>
                    <a:close/>
                  </a:path>
                </a:pathLst>
              </a:custGeom>
              <a:gradFill rotWithShape="1">
                <a:gsLst>
                  <a:gs pos="0">
                    <a:schemeClr val="hlink">
                      <a:gamma/>
                      <a:tint val="42353"/>
                      <a:invGamma/>
                    </a:schemeClr>
                  </a:gs>
                  <a:gs pos="100000">
                    <a:schemeClr va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8" name="Freeform 104"/>
              <p:cNvSpPr>
                <a:spLocks/>
              </p:cNvSpPr>
              <p:nvPr/>
            </p:nvSpPr>
            <p:spPr bwMode="auto">
              <a:xfrm>
                <a:off x="1232" y="536"/>
                <a:ext cx="263" cy="228"/>
              </a:xfrm>
              <a:custGeom>
                <a:avLst/>
                <a:gdLst>
                  <a:gd name="T0" fmla="*/ 0 w 263"/>
                  <a:gd name="T1" fmla="*/ 116 h 228"/>
                  <a:gd name="T2" fmla="*/ 49 w 263"/>
                  <a:gd name="T3" fmla="*/ 67 h 228"/>
                  <a:gd name="T4" fmla="*/ 67 w 263"/>
                  <a:gd name="T5" fmla="*/ 0 h 228"/>
                  <a:gd name="T6" fmla="*/ 134 w 263"/>
                  <a:gd name="T7" fmla="*/ 23 h 228"/>
                  <a:gd name="T8" fmla="*/ 201 w 263"/>
                  <a:gd name="T9" fmla="*/ 0 h 228"/>
                  <a:gd name="T10" fmla="*/ 214 w 263"/>
                  <a:gd name="T11" fmla="*/ 67 h 228"/>
                  <a:gd name="T12" fmla="*/ 263 w 263"/>
                  <a:gd name="T13" fmla="*/ 116 h 228"/>
                  <a:gd name="T14" fmla="*/ 214 w 263"/>
                  <a:gd name="T15" fmla="*/ 161 h 228"/>
                  <a:gd name="T16" fmla="*/ 201 w 263"/>
                  <a:gd name="T17" fmla="*/ 228 h 228"/>
                  <a:gd name="T18" fmla="*/ 134 w 263"/>
                  <a:gd name="T19" fmla="*/ 210 h 228"/>
                  <a:gd name="T20" fmla="*/ 67 w 263"/>
                  <a:gd name="T21" fmla="*/ 228 h 228"/>
                  <a:gd name="T22" fmla="*/ 49 w 263"/>
                  <a:gd name="T23" fmla="*/ 161 h 228"/>
                  <a:gd name="T24" fmla="*/ 0 w 263"/>
                  <a:gd name="T25" fmla="*/ 116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3" h="228">
                    <a:moveTo>
                      <a:pt x="0" y="116"/>
                    </a:moveTo>
                    <a:lnTo>
                      <a:pt x="49" y="67"/>
                    </a:lnTo>
                    <a:lnTo>
                      <a:pt x="67" y="0"/>
                    </a:lnTo>
                    <a:lnTo>
                      <a:pt x="134" y="23"/>
                    </a:lnTo>
                    <a:lnTo>
                      <a:pt x="201" y="0"/>
                    </a:lnTo>
                    <a:lnTo>
                      <a:pt x="214" y="67"/>
                    </a:lnTo>
                    <a:lnTo>
                      <a:pt x="263" y="116"/>
                    </a:lnTo>
                    <a:lnTo>
                      <a:pt x="214" y="161"/>
                    </a:lnTo>
                    <a:lnTo>
                      <a:pt x="201" y="228"/>
                    </a:lnTo>
                    <a:lnTo>
                      <a:pt x="134" y="210"/>
                    </a:lnTo>
                    <a:lnTo>
                      <a:pt x="67" y="228"/>
                    </a:lnTo>
                    <a:lnTo>
                      <a:pt x="49" y="161"/>
                    </a:lnTo>
                    <a:lnTo>
                      <a:pt x="0" y="116"/>
                    </a:lnTo>
                    <a:close/>
                  </a:path>
                </a:pathLst>
              </a:custGeom>
              <a:gradFill rotWithShape="1">
                <a:gsLst>
                  <a:gs pos="0">
                    <a:schemeClr val="hlink">
                      <a:gamma/>
                      <a:tint val="42353"/>
                      <a:invGamma/>
                    </a:schemeClr>
                  </a:gs>
                  <a:gs pos="100000">
                    <a:schemeClr va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40" name="Rectangle 105"/>
            <p:cNvSpPr>
              <a:spLocks noChangeArrowheads="1"/>
            </p:cNvSpPr>
            <p:nvPr/>
          </p:nvSpPr>
          <p:spPr bwMode="auto">
            <a:xfrm>
              <a:off x="1997" y="1351"/>
              <a:ext cx="3424" cy="252"/>
            </a:xfrm>
            <a:prstGeom prst="rect">
              <a:avLst/>
            </a:prstGeom>
            <a:noFill/>
            <a:ln>
              <a:noFill/>
            </a:ln>
            <a:effectLst/>
            <a:extLst>
              <a:ext uri="{909E8E84-426E-40DD-AFC4-6F175D3DCCD1}">
                <a14:hiddenFill xmlns:a14="http://schemas.microsoft.com/office/drawing/2010/main">
                  <a:gradFill rotWithShape="1">
                    <a:gsLst>
                      <a:gs pos="0">
                        <a:schemeClr val="hlink">
                          <a:gamma/>
                          <a:tint val="42353"/>
                          <a:invGamma/>
                        </a:schemeClr>
                      </a:gs>
                      <a:gs pos="100000">
                        <a:schemeClr val="hlink"/>
                      </a:gs>
                    </a:gsLst>
                    <a:path path="shape">
                      <a:fillToRect l="50000" t="50000" r="50000" b="50000"/>
                    </a:path>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just" eaLnBrk="0" hangingPunct="0"/>
              <a:r>
                <a:rPr lang="tr-TR" sz="2000" dirty="0" err="1"/>
                <a:t>Konstruktör</a:t>
              </a:r>
              <a:r>
                <a:rPr lang="tr-TR" sz="2000" dirty="0"/>
                <a:t> (Yapıcı) - </a:t>
              </a:r>
              <a:r>
                <a:rPr lang="tr-TR" sz="2000" dirty="0" err="1"/>
                <a:t>Destruktör</a:t>
              </a:r>
              <a:r>
                <a:rPr lang="tr-TR" sz="2000" dirty="0"/>
                <a:t> (Yıkıcı) </a:t>
              </a:r>
              <a:r>
                <a:rPr lang="tr-TR" sz="2000" dirty="0" err="1"/>
                <a:t>Methodlar</a:t>
              </a:r>
              <a:endParaRPr lang="tr-TR" sz="2000" dirty="0"/>
            </a:p>
          </p:txBody>
        </p:sp>
        <p:sp>
          <p:nvSpPr>
            <p:cNvPr id="41" name="Line 106"/>
            <p:cNvSpPr>
              <a:spLocks noChangeShapeType="1"/>
            </p:cNvSpPr>
            <p:nvPr/>
          </p:nvSpPr>
          <p:spPr bwMode="auto">
            <a:xfrm>
              <a:off x="1776" y="1584"/>
              <a:ext cx="2064" cy="0"/>
            </a:xfrm>
            <a:prstGeom prst="line">
              <a:avLst/>
            </a:prstGeom>
            <a:noFill/>
            <a:ln w="9525">
              <a:solidFill>
                <a:srgbClr val="99CC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49" name="Group 63"/>
          <p:cNvGrpSpPr>
            <a:grpSpLocks/>
          </p:cNvGrpSpPr>
          <p:nvPr/>
        </p:nvGrpSpPr>
        <p:grpSpPr bwMode="auto">
          <a:xfrm>
            <a:off x="906013" y="4410425"/>
            <a:ext cx="4818066" cy="609601"/>
            <a:chOff x="1440" y="1296"/>
            <a:chExt cx="3035" cy="384"/>
          </a:xfrm>
        </p:grpSpPr>
        <p:grpSp>
          <p:nvGrpSpPr>
            <p:cNvPr id="50" name="Group 64"/>
            <p:cNvGrpSpPr>
              <a:grpSpLocks/>
            </p:cNvGrpSpPr>
            <p:nvPr/>
          </p:nvGrpSpPr>
          <p:grpSpPr bwMode="auto">
            <a:xfrm>
              <a:off x="1440" y="1296"/>
              <a:ext cx="336" cy="384"/>
              <a:chOff x="982" y="214"/>
              <a:chExt cx="759" cy="872"/>
            </a:xfrm>
          </p:grpSpPr>
          <p:sp>
            <p:nvSpPr>
              <p:cNvPr id="53" name="Freeform 65"/>
              <p:cNvSpPr>
                <a:spLocks/>
              </p:cNvSpPr>
              <p:nvPr/>
            </p:nvSpPr>
            <p:spPr bwMode="auto">
              <a:xfrm>
                <a:off x="1214" y="214"/>
                <a:ext cx="299" cy="434"/>
              </a:xfrm>
              <a:custGeom>
                <a:avLst/>
                <a:gdLst>
                  <a:gd name="T0" fmla="*/ 174 w 299"/>
                  <a:gd name="T1" fmla="*/ 121 h 434"/>
                  <a:gd name="T2" fmla="*/ 174 w 299"/>
                  <a:gd name="T3" fmla="*/ 23 h 434"/>
                  <a:gd name="T4" fmla="*/ 170 w 299"/>
                  <a:gd name="T5" fmla="*/ 9 h 434"/>
                  <a:gd name="T6" fmla="*/ 165 w 299"/>
                  <a:gd name="T7" fmla="*/ 5 h 434"/>
                  <a:gd name="T8" fmla="*/ 156 w 299"/>
                  <a:gd name="T9" fmla="*/ 0 h 434"/>
                  <a:gd name="T10" fmla="*/ 152 w 299"/>
                  <a:gd name="T11" fmla="*/ 0 h 434"/>
                  <a:gd name="T12" fmla="*/ 143 w 299"/>
                  <a:gd name="T13" fmla="*/ 0 h 434"/>
                  <a:gd name="T14" fmla="*/ 134 w 299"/>
                  <a:gd name="T15" fmla="*/ 5 h 434"/>
                  <a:gd name="T16" fmla="*/ 125 w 299"/>
                  <a:gd name="T17" fmla="*/ 9 h 434"/>
                  <a:gd name="T18" fmla="*/ 125 w 299"/>
                  <a:gd name="T19" fmla="*/ 23 h 434"/>
                  <a:gd name="T20" fmla="*/ 125 w 299"/>
                  <a:gd name="T21" fmla="*/ 126 h 434"/>
                  <a:gd name="T22" fmla="*/ 76 w 299"/>
                  <a:gd name="T23" fmla="*/ 99 h 434"/>
                  <a:gd name="T24" fmla="*/ 67 w 299"/>
                  <a:gd name="T25" fmla="*/ 94 h 434"/>
                  <a:gd name="T26" fmla="*/ 58 w 299"/>
                  <a:gd name="T27" fmla="*/ 94 h 434"/>
                  <a:gd name="T28" fmla="*/ 49 w 299"/>
                  <a:gd name="T29" fmla="*/ 99 h 434"/>
                  <a:gd name="T30" fmla="*/ 45 w 299"/>
                  <a:gd name="T31" fmla="*/ 103 h 434"/>
                  <a:gd name="T32" fmla="*/ 40 w 299"/>
                  <a:gd name="T33" fmla="*/ 112 h 434"/>
                  <a:gd name="T34" fmla="*/ 45 w 299"/>
                  <a:gd name="T35" fmla="*/ 117 h 434"/>
                  <a:gd name="T36" fmla="*/ 45 w 299"/>
                  <a:gd name="T37" fmla="*/ 126 h 434"/>
                  <a:gd name="T38" fmla="*/ 54 w 299"/>
                  <a:gd name="T39" fmla="*/ 134 h 434"/>
                  <a:gd name="T40" fmla="*/ 121 w 299"/>
                  <a:gd name="T41" fmla="*/ 170 h 434"/>
                  <a:gd name="T42" fmla="*/ 121 w 299"/>
                  <a:gd name="T43" fmla="*/ 242 h 434"/>
                  <a:gd name="T44" fmla="*/ 36 w 299"/>
                  <a:gd name="T45" fmla="*/ 188 h 434"/>
                  <a:gd name="T46" fmla="*/ 27 w 299"/>
                  <a:gd name="T47" fmla="*/ 184 h 434"/>
                  <a:gd name="T48" fmla="*/ 18 w 299"/>
                  <a:gd name="T49" fmla="*/ 184 h 434"/>
                  <a:gd name="T50" fmla="*/ 9 w 299"/>
                  <a:gd name="T51" fmla="*/ 188 h 434"/>
                  <a:gd name="T52" fmla="*/ 5 w 299"/>
                  <a:gd name="T53" fmla="*/ 193 h 434"/>
                  <a:gd name="T54" fmla="*/ 0 w 299"/>
                  <a:gd name="T55" fmla="*/ 202 h 434"/>
                  <a:gd name="T56" fmla="*/ 0 w 299"/>
                  <a:gd name="T57" fmla="*/ 210 h 434"/>
                  <a:gd name="T58" fmla="*/ 5 w 299"/>
                  <a:gd name="T59" fmla="*/ 219 h 434"/>
                  <a:gd name="T60" fmla="*/ 14 w 299"/>
                  <a:gd name="T61" fmla="*/ 224 h 434"/>
                  <a:gd name="T62" fmla="*/ 121 w 299"/>
                  <a:gd name="T63" fmla="*/ 291 h 434"/>
                  <a:gd name="T64" fmla="*/ 121 w 299"/>
                  <a:gd name="T65" fmla="*/ 434 h 434"/>
                  <a:gd name="T66" fmla="*/ 174 w 299"/>
                  <a:gd name="T67" fmla="*/ 434 h 434"/>
                  <a:gd name="T68" fmla="*/ 174 w 299"/>
                  <a:gd name="T69" fmla="*/ 291 h 434"/>
                  <a:gd name="T70" fmla="*/ 290 w 299"/>
                  <a:gd name="T71" fmla="*/ 224 h 434"/>
                  <a:gd name="T72" fmla="*/ 295 w 299"/>
                  <a:gd name="T73" fmla="*/ 219 h 434"/>
                  <a:gd name="T74" fmla="*/ 299 w 299"/>
                  <a:gd name="T75" fmla="*/ 210 h 434"/>
                  <a:gd name="T76" fmla="*/ 299 w 299"/>
                  <a:gd name="T77" fmla="*/ 202 h 434"/>
                  <a:gd name="T78" fmla="*/ 299 w 299"/>
                  <a:gd name="T79" fmla="*/ 197 h 434"/>
                  <a:gd name="T80" fmla="*/ 295 w 299"/>
                  <a:gd name="T81" fmla="*/ 188 h 434"/>
                  <a:gd name="T82" fmla="*/ 286 w 299"/>
                  <a:gd name="T83" fmla="*/ 184 h 434"/>
                  <a:gd name="T84" fmla="*/ 277 w 299"/>
                  <a:gd name="T85" fmla="*/ 184 h 434"/>
                  <a:gd name="T86" fmla="*/ 268 w 299"/>
                  <a:gd name="T87" fmla="*/ 188 h 434"/>
                  <a:gd name="T88" fmla="*/ 174 w 299"/>
                  <a:gd name="T89" fmla="*/ 237 h 434"/>
                  <a:gd name="T90" fmla="*/ 174 w 299"/>
                  <a:gd name="T91" fmla="*/ 170 h 434"/>
                  <a:gd name="T92" fmla="*/ 246 w 299"/>
                  <a:gd name="T93" fmla="*/ 134 h 434"/>
                  <a:gd name="T94" fmla="*/ 250 w 299"/>
                  <a:gd name="T95" fmla="*/ 130 h 434"/>
                  <a:gd name="T96" fmla="*/ 255 w 299"/>
                  <a:gd name="T97" fmla="*/ 121 h 434"/>
                  <a:gd name="T98" fmla="*/ 255 w 299"/>
                  <a:gd name="T99" fmla="*/ 112 h 434"/>
                  <a:gd name="T100" fmla="*/ 250 w 299"/>
                  <a:gd name="T101" fmla="*/ 108 h 434"/>
                  <a:gd name="T102" fmla="*/ 246 w 299"/>
                  <a:gd name="T103" fmla="*/ 103 h 434"/>
                  <a:gd name="T104" fmla="*/ 237 w 299"/>
                  <a:gd name="T105" fmla="*/ 99 h 434"/>
                  <a:gd name="T106" fmla="*/ 232 w 299"/>
                  <a:gd name="T107" fmla="*/ 99 h 434"/>
                  <a:gd name="T108" fmla="*/ 223 w 299"/>
                  <a:gd name="T109" fmla="*/ 99 h 434"/>
                  <a:gd name="T110" fmla="*/ 174 w 299"/>
                  <a:gd name="T111" fmla="*/ 121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9" h="434">
                    <a:moveTo>
                      <a:pt x="174" y="121"/>
                    </a:moveTo>
                    <a:lnTo>
                      <a:pt x="174" y="23"/>
                    </a:lnTo>
                    <a:lnTo>
                      <a:pt x="170" y="9"/>
                    </a:lnTo>
                    <a:lnTo>
                      <a:pt x="165" y="5"/>
                    </a:lnTo>
                    <a:lnTo>
                      <a:pt x="156" y="0"/>
                    </a:lnTo>
                    <a:lnTo>
                      <a:pt x="152" y="0"/>
                    </a:lnTo>
                    <a:lnTo>
                      <a:pt x="143" y="0"/>
                    </a:lnTo>
                    <a:lnTo>
                      <a:pt x="134" y="5"/>
                    </a:lnTo>
                    <a:lnTo>
                      <a:pt x="125" y="9"/>
                    </a:lnTo>
                    <a:lnTo>
                      <a:pt x="125" y="23"/>
                    </a:lnTo>
                    <a:lnTo>
                      <a:pt x="125" y="126"/>
                    </a:lnTo>
                    <a:lnTo>
                      <a:pt x="76" y="99"/>
                    </a:lnTo>
                    <a:lnTo>
                      <a:pt x="67" y="94"/>
                    </a:lnTo>
                    <a:lnTo>
                      <a:pt x="58" y="94"/>
                    </a:lnTo>
                    <a:lnTo>
                      <a:pt x="49" y="99"/>
                    </a:lnTo>
                    <a:lnTo>
                      <a:pt x="45" y="103"/>
                    </a:lnTo>
                    <a:lnTo>
                      <a:pt x="40" y="112"/>
                    </a:lnTo>
                    <a:lnTo>
                      <a:pt x="45" y="117"/>
                    </a:lnTo>
                    <a:lnTo>
                      <a:pt x="45" y="126"/>
                    </a:lnTo>
                    <a:lnTo>
                      <a:pt x="54" y="134"/>
                    </a:lnTo>
                    <a:lnTo>
                      <a:pt x="121" y="170"/>
                    </a:lnTo>
                    <a:lnTo>
                      <a:pt x="121" y="242"/>
                    </a:lnTo>
                    <a:lnTo>
                      <a:pt x="36" y="188"/>
                    </a:lnTo>
                    <a:lnTo>
                      <a:pt x="27" y="184"/>
                    </a:lnTo>
                    <a:lnTo>
                      <a:pt x="18" y="184"/>
                    </a:lnTo>
                    <a:lnTo>
                      <a:pt x="9" y="188"/>
                    </a:lnTo>
                    <a:lnTo>
                      <a:pt x="5" y="193"/>
                    </a:lnTo>
                    <a:lnTo>
                      <a:pt x="0" y="202"/>
                    </a:lnTo>
                    <a:lnTo>
                      <a:pt x="0" y="210"/>
                    </a:lnTo>
                    <a:lnTo>
                      <a:pt x="5" y="219"/>
                    </a:lnTo>
                    <a:lnTo>
                      <a:pt x="14" y="224"/>
                    </a:lnTo>
                    <a:lnTo>
                      <a:pt x="121" y="291"/>
                    </a:lnTo>
                    <a:lnTo>
                      <a:pt x="121" y="434"/>
                    </a:lnTo>
                    <a:lnTo>
                      <a:pt x="174" y="434"/>
                    </a:lnTo>
                    <a:lnTo>
                      <a:pt x="174" y="291"/>
                    </a:lnTo>
                    <a:lnTo>
                      <a:pt x="290" y="224"/>
                    </a:lnTo>
                    <a:lnTo>
                      <a:pt x="295" y="219"/>
                    </a:lnTo>
                    <a:lnTo>
                      <a:pt x="299" y="210"/>
                    </a:lnTo>
                    <a:lnTo>
                      <a:pt x="299" y="202"/>
                    </a:lnTo>
                    <a:lnTo>
                      <a:pt x="299" y="197"/>
                    </a:lnTo>
                    <a:lnTo>
                      <a:pt x="295" y="188"/>
                    </a:lnTo>
                    <a:lnTo>
                      <a:pt x="286" y="184"/>
                    </a:lnTo>
                    <a:lnTo>
                      <a:pt x="277" y="184"/>
                    </a:lnTo>
                    <a:lnTo>
                      <a:pt x="268" y="188"/>
                    </a:lnTo>
                    <a:lnTo>
                      <a:pt x="174" y="237"/>
                    </a:lnTo>
                    <a:lnTo>
                      <a:pt x="174" y="170"/>
                    </a:lnTo>
                    <a:lnTo>
                      <a:pt x="246" y="134"/>
                    </a:lnTo>
                    <a:lnTo>
                      <a:pt x="250" y="130"/>
                    </a:lnTo>
                    <a:lnTo>
                      <a:pt x="255" y="121"/>
                    </a:lnTo>
                    <a:lnTo>
                      <a:pt x="255" y="112"/>
                    </a:lnTo>
                    <a:lnTo>
                      <a:pt x="250" y="108"/>
                    </a:lnTo>
                    <a:lnTo>
                      <a:pt x="246" y="103"/>
                    </a:lnTo>
                    <a:lnTo>
                      <a:pt x="237" y="99"/>
                    </a:lnTo>
                    <a:lnTo>
                      <a:pt x="232" y="99"/>
                    </a:lnTo>
                    <a:lnTo>
                      <a:pt x="223" y="99"/>
                    </a:lnTo>
                    <a:lnTo>
                      <a:pt x="174" y="121"/>
                    </a:lnTo>
                    <a:close/>
                  </a:path>
                </a:pathLst>
              </a:custGeom>
              <a:gradFill rotWithShape="1">
                <a:gsLst>
                  <a:gs pos="0">
                    <a:schemeClr val="folHlink">
                      <a:gamma/>
                      <a:tint val="21176"/>
                      <a:invGamma/>
                    </a:schemeClr>
                  </a:gs>
                  <a:gs pos="100000">
                    <a:schemeClr val="fo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54" name="Freeform 66"/>
              <p:cNvSpPr>
                <a:spLocks/>
              </p:cNvSpPr>
              <p:nvPr/>
            </p:nvSpPr>
            <p:spPr bwMode="auto">
              <a:xfrm>
                <a:off x="982" y="398"/>
                <a:ext cx="393" cy="272"/>
              </a:xfrm>
              <a:custGeom>
                <a:avLst/>
                <a:gdLst>
                  <a:gd name="T0" fmla="*/ 121 w 393"/>
                  <a:gd name="T1" fmla="*/ 71 h 272"/>
                  <a:gd name="T2" fmla="*/ 36 w 393"/>
                  <a:gd name="T3" fmla="*/ 22 h 272"/>
                  <a:gd name="T4" fmla="*/ 27 w 393"/>
                  <a:gd name="T5" fmla="*/ 18 h 272"/>
                  <a:gd name="T6" fmla="*/ 18 w 393"/>
                  <a:gd name="T7" fmla="*/ 18 h 272"/>
                  <a:gd name="T8" fmla="*/ 9 w 393"/>
                  <a:gd name="T9" fmla="*/ 22 h 272"/>
                  <a:gd name="T10" fmla="*/ 5 w 393"/>
                  <a:gd name="T11" fmla="*/ 31 h 272"/>
                  <a:gd name="T12" fmla="*/ 0 w 393"/>
                  <a:gd name="T13" fmla="*/ 40 h 272"/>
                  <a:gd name="T14" fmla="*/ 0 w 393"/>
                  <a:gd name="T15" fmla="*/ 49 h 272"/>
                  <a:gd name="T16" fmla="*/ 5 w 393"/>
                  <a:gd name="T17" fmla="*/ 58 h 272"/>
                  <a:gd name="T18" fmla="*/ 9 w 393"/>
                  <a:gd name="T19" fmla="*/ 62 h 272"/>
                  <a:gd name="T20" fmla="*/ 98 w 393"/>
                  <a:gd name="T21" fmla="*/ 116 h 272"/>
                  <a:gd name="T22" fmla="*/ 54 w 393"/>
                  <a:gd name="T23" fmla="*/ 143 h 272"/>
                  <a:gd name="T24" fmla="*/ 45 w 393"/>
                  <a:gd name="T25" fmla="*/ 147 h 272"/>
                  <a:gd name="T26" fmla="*/ 40 w 393"/>
                  <a:gd name="T27" fmla="*/ 156 h 272"/>
                  <a:gd name="T28" fmla="*/ 40 w 393"/>
                  <a:gd name="T29" fmla="*/ 165 h 272"/>
                  <a:gd name="T30" fmla="*/ 40 w 393"/>
                  <a:gd name="T31" fmla="*/ 174 h 272"/>
                  <a:gd name="T32" fmla="*/ 49 w 393"/>
                  <a:gd name="T33" fmla="*/ 178 h 272"/>
                  <a:gd name="T34" fmla="*/ 54 w 393"/>
                  <a:gd name="T35" fmla="*/ 183 h 272"/>
                  <a:gd name="T36" fmla="*/ 63 w 393"/>
                  <a:gd name="T37" fmla="*/ 183 h 272"/>
                  <a:gd name="T38" fmla="*/ 72 w 393"/>
                  <a:gd name="T39" fmla="*/ 183 h 272"/>
                  <a:gd name="T40" fmla="*/ 139 w 393"/>
                  <a:gd name="T41" fmla="*/ 143 h 272"/>
                  <a:gd name="T42" fmla="*/ 197 w 393"/>
                  <a:gd name="T43" fmla="*/ 178 h 272"/>
                  <a:gd name="T44" fmla="*/ 112 w 393"/>
                  <a:gd name="T45" fmla="*/ 223 h 272"/>
                  <a:gd name="T46" fmla="*/ 103 w 393"/>
                  <a:gd name="T47" fmla="*/ 232 h 272"/>
                  <a:gd name="T48" fmla="*/ 98 w 393"/>
                  <a:gd name="T49" fmla="*/ 241 h 272"/>
                  <a:gd name="T50" fmla="*/ 98 w 393"/>
                  <a:gd name="T51" fmla="*/ 246 h 272"/>
                  <a:gd name="T52" fmla="*/ 98 w 393"/>
                  <a:gd name="T53" fmla="*/ 254 h 272"/>
                  <a:gd name="T54" fmla="*/ 103 w 393"/>
                  <a:gd name="T55" fmla="*/ 263 h 272"/>
                  <a:gd name="T56" fmla="*/ 112 w 393"/>
                  <a:gd name="T57" fmla="*/ 268 h 272"/>
                  <a:gd name="T58" fmla="*/ 121 w 393"/>
                  <a:gd name="T59" fmla="*/ 268 h 272"/>
                  <a:gd name="T60" fmla="*/ 130 w 393"/>
                  <a:gd name="T61" fmla="*/ 263 h 272"/>
                  <a:gd name="T62" fmla="*/ 241 w 393"/>
                  <a:gd name="T63" fmla="*/ 201 h 272"/>
                  <a:gd name="T64" fmla="*/ 366 w 393"/>
                  <a:gd name="T65" fmla="*/ 272 h 272"/>
                  <a:gd name="T66" fmla="*/ 393 w 393"/>
                  <a:gd name="T67" fmla="*/ 228 h 272"/>
                  <a:gd name="T68" fmla="*/ 268 w 393"/>
                  <a:gd name="T69" fmla="*/ 156 h 272"/>
                  <a:gd name="T70" fmla="*/ 268 w 393"/>
                  <a:gd name="T71" fmla="*/ 22 h 272"/>
                  <a:gd name="T72" fmla="*/ 268 w 393"/>
                  <a:gd name="T73" fmla="*/ 13 h 272"/>
                  <a:gd name="T74" fmla="*/ 264 w 393"/>
                  <a:gd name="T75" fmla="*/ 9 h 272"/>
                  <a:gd name="T76" fmla="*/ 255 w 393"/>
                  <a:gd name="T77" fmla="*/ 4 h 272"/>
                  <a:gd name="T78" fmla="*/ 250 w 393"/>
                  <a:gd name="T79" fmla="*/ 0 h 272"/>
                  <a:gd name="T80" fmla="*/ 241 w 393"/>
                  <a:gd name="T81" fmla="*/ 0 h 272"/>
                  <a:gd name="T82" fmla="*/ 232 w 393"/>
                  <a:gd name="T83" fmla="*/ 4 h 272"/>
                  <a:gd name="T84" fmla="*/ 228 w 393"/>
                  <a:gd name="T85" fmla="*/ 13 h 272"/>
                  <a:gd name="T86" fmla="*/ 228 w 393"/>
                  <a:gd name="T87" fmla="*/ 22 h 272"/>
                  <a:gd name="T88" fmla="*/ 223 w 393"/>
                  <a:gd name="T89" fmla="*/ 129 h 272"/>
                  <a:gd name="T90" fmla="*/ 165 w 393"/>
                  <a:gd name="T91" fmla="*/ 94 h 272"/>
                  <a:gd name="T92" fmla="*/ 170 w 393"/>
                  <a:gd name="T93" fmla="*/ 18 h 272"/>
                  <a:gd name="T94" fmla="*/ 165 w 393"/>
                  <a:gd name="T95" fmla="*/ 9 h 272"/>
                  <a:gd name="T96" fmla="*/ 161 w 393"/>
                  <a:gd name="T97" fmla="*/ 4 h 272"/>
                  <a:gd name="T98" fmla="*/ 156 w 393"/>
                  <a:gd name="T99" fmla="*/ 0 h 272"/>
                  <a:gd name="T100" fmla="*/ 148 w 393"/>
                  <a:gd name="T101" fmla="*/ 0 h 272"/>
                  <a:gd name="T102" fmla="*/ 139 w 393"/>
                  <a:gd name="T103" fmla="*/ 0 h 272"/>
                  <a:gd name="T104" fmla="*/ 134 w 393"/>
                  <a:gd name="T105" fmla="*/ 4 h 272"/>
                  <a:gd name="T106" fmla="*/ 130 w 393"/>
                  <a:gd name="T107" fmla="*/ 9 h 272"/>
                  <a:gd name="T108" fmla="*/ 125 w 393"/>
                  <a:gd name="T109" fmla="*/ 18 h 272"/>
                  <a:gd name="T110" fmla="*/ 121 w 393"/>
                  <a:gd name="T111" fmla="*/ 71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2">
                    <a:moveTo>
                      <a:pt x="121" y="71"/>
                    </a:moveTo>
                    <a:lnTo>
                      <a:pt x="36" y="22"/>
                    </a:lnTo>
                    <a:lnTo>
                      <a:pt x="27" y="18"/>
                    </a:lnTo>
                    <a:lnTo>
                      <a:pt x="18" y="18"/>
                    </a:lnTo>
                    <a:lnTo>
                      <a:pt x="9" y="22"/>
                    </a:lnTo>
                    <a:lnTo>
                      <a:pt x="5" y="31"/>
                    </a:lnTo>
                    <a:lnTo>
                      <a:pt x="0" y="40"/>
                    </a:lnTo>
                    <a:lnTo>
                      <a:pt x="0" y="49"/>
                    </a:lnTo>
                    <a:lnTo>
                      <a:pt x="5" y="58"/>
                    </a:lnTo>
                    <a:lnTo>
                      <a:pt x="9" y="62"/>
                    </a:lnTo>
                    <a:lnTo>
                      <a:pt x="98" y="116"/>
                    </a:lnTo>
                    <a:lnTo>
                      <a:pt x="54" y="143"/>
                    </a:lnTo>
                    <a:lnTo>
                      <a:pt x="45" y="147"/>
                    </a:lnTo>
                    <a:lnTo>
                      <a:pt x="40" y="156"/>
                    </a:lnTo>
                    <a:lnTo>
                      <a:pt x="40" y="165"/>
                    </a:lnTo>
                    <a:lnTo>
                      <a:pt x="40" y="174"/>
                    </a:lnTo>
                    <a:lnTo>
                      <a:pt x="49" y="178"/>
                    </a:lnTo>
                    <a:lnTo>
                      <a:pt x="54" y="183"/>
                    </a:lnTo>
                    <a:lnTo>
                      <a:pt x="63" y="183"/>
                    </a:lnTo>
                    <a:lnTo>
                      <a:pt x="72" y="183"/>
                    </a:lnTo>
                    <a:lnTo>
                      <a:pt x="139" y="143"/>
                    </a:lnTo>
                    <a:lnTo>
                      <a:pt x="197" y="178"/>
                    </a:lnTo>
                    <a:lnTo>
                      <a:pt x="112" y="223"/>
                    </a:lnTo>
                    <a:lnTo>
                      <a:pt x="103" y="232"/>
                    </a:lnTo>
                    <a:lnTo>
                      <a:pt x="98" y="241"/>
                    </a:lnTo>
                    <a:lnTo>
                      <a:pt x="98" y="246"/>
                    </a:lnTo>
                    <a:lnTo>
                      <a:pt x="98" y="254"/>
                    </a:lnTo>
                    <a:lnTo>
                      <a:pt x="103" y="263"/>
                    </a:lnTo>
                    <a:lnTo>
                      <a:pt x="112" y="268"/>
                    </a:lnTo>
                    <a:lnTo>
                      <a:pt x="121" y="268"/>
                    </a:lnTo>
                    <a:lnTo>
                      <a:pt x="130" y="263"/>
                    </a:lnTo>
                    <a:lnTo>
                      <a:pt x="241" y="201"/>
                    </a:lnTo>
                    <a:lnTo>
                      <a:pt x="366" y="272"/>
                    </a:lnTo>
                    <a:lnTo>
                      <a:pt x="393" y="228"/>
                    </a:lnTo>
                    <a:lnTo>
                      <a:pt x="268" y="156"/>
                    </a:lnTo>
                    <a:lnTo>
                      <a:pt x="268" y="22"/>
                    </a:lnTo>
                    <a:lnTo>
                      <a:pt x="268" y="13"/>
                    </a:lnTo>
                    <a:lnTo>
                      <a:pt x="264" y="9"/>
                    </a:lnTo>
                    <a:lnTo>
                      <a:pt x="255" y="4"/>
                    </a:lnTo>
                    <a:lnTo>
                      <a:pt x="250" y="0"/>
                    </a:lnTo>
                    <a:lnTo>
                      <a:pt x="241" y="0"/>
                    </a:lnTo>
                    <a:lnTo>
                      <a:pt x="232" y="4"/>
                    </a:lnTo>
                    <a:lnTo>
                      <a:pt x="228" y="13"/>
                    </a:lnTo>
                    <a:lnTo>
                      <a:pt x="228" y="22"/>
                    </a:lnTo>
                    <a:lnTo>
                      <a:pt x="223" y="129"/>
                    </a:lnTo>
                    <a:lnTo>
                      <a:pt x="165" y="94"/>
                    </a:lnTo>
                    <a:lnTo>
                      <a:pt x="170" y="18"/>
                    </a:lnTo>
                    <a:lnTo>
                      <a:pt x="165" y="9"/>
                    </a:lnTo>
                    <a:lnTo>
                      <a:pt x="161" y="4"/>
                    </a:lnTo>
                    <a:lnTo>
                      <a:pt x="156" y="0"/>
                    </a:lnTo>
                    <a:lnTo>
                      <a:pt x="148" y="0"/>
                    </a:lnTo>
                    <a:lnTo>
                      <a:pt x="139" y="0"/>
                    </a:lnTo>
                    <a:lnTo>
                      <a:pt x="134" y="4"/>
                    </a:lnTo>
                    <a:lnTo>
                      <a:pt x="130" y="9"/>
                    </a:lnTo>
                    <a:lnTo>
                      <a:pt x="125" y="18"/>
                    </a:lnTo>
                    <a:lnTo>
                      <a:pt x="121" y="71"/>
                    </a:lnTo>
                    <a:close/>
                  </a:path>
                </a:pathLst>
              </a:custGeom>
              <a:gradFill rotWithShape="1">
                <a:gsLst>
                  <a:gs pos="0">
                    <a:schemeClr val="folHlink">
                      <a:gamma/>
                      <a:tint val="21176"/>
                      <a:invGamma/>
                    </a:schemeClr>
                  </a:gs>
                  <a:gs pos="100000">
                    <a:schemeClr val="fo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55" name="Freeform 67"/>
              <p:cNvSpPr>
                <a:spLocks/>
              </p:cNvSpPr>
              <p:nvPr/>
            </p:nvSpPr>
            <p:spPr bwMode="auto">
              <a:xfrm>
                <a:off x="982" y="626"/>
                <a:ext cx="393" cy="277"/>
              </a:xfrm>
              <a:custGeom>
                <a:avLst/>
                <a:gdLst>
                  <a:gd name="T0" fmla="*/ 98 w 393"/>
                  <a:gd name="T1" fmla="*/ 156 h 277"/>
                  <a:gd name="T2" fmla="*/ 9 w 393"/>
                  <a:gd name="T3" fmla="*/ 205 h 277"/>
                  <a:gd name="T4" fmla="*/ 0 w 393"/>
                  <a:gd name="T5" fmla="*/ 214 h 277"/>
                  <a:gd name="T6" fmla="*/ 0 w 393"/>
                  <a:gd name="T7" fmla="*/ 223 h 277"/>
                  <a:gd name="T8" fmla="*/ 0 w 393"/>
                  <a:gd name="T9" fmla="*/ 228 h 277"/>
                  <a:gd name="T10" fmla="*/ 0 w 393"/>
                  <a:gd name="T11" fmla="*/ 237 h 277"/>
                  <a:gd name="T12" fmla="*/ 9 w 393"/>
                  <a:gd name="T13" fmla="*/ 246 h 277"/>
                  <a:gd name="T14" fmla="*/ 14 w 393"/>
                  <a:gd name="T15" fmla="*/ 250 h 277"/>
                  <a:gd name="T16" fmla="*/ 23 w 393"/>
                  <a:gd name="T17" fmla="*/ 250 h 277"/>
                  <a:gd name="T18" fmla="*/ 36 w 393"/>
                  <a:gd name="T19" fmla="*/ 250 h 277"/>
                  <a:gd name="T20" fmla="*/ 125 w 393"/>
                  <a:gd name="T21" fmla="*/ 196 h 277"/>
                  <a:gd name="T22" fmla="*/ 125 w 393"/>
                  <a:gd name="T23" fmla="*/ 250 h 277"/>
                  <a:gd name="T24" fmla="*/ 125 w 393"/>
                  <a:gd name="T25" fmla="*/ 263 h 277"/>
                  <a:gd name="T26" fmla="*/ 130 w 393"/>
                  <a:gd name="T27" fmla="*/ 268 h 277"/>
                  <a:gd name="T28" fmla="*/ 139 w 393"/>
                  <a:gd name="T29" fmla="*/ 272 h 277"/>
                  <a:gd name="T30" fmla="*/ 143 w 393"/>
                  <a:gd name="T31" fmla="*/ 277 h 277"/>
                  <a:gd name="T32" fmla="*/ 152 w 393"/>
                  <a:gd name="T33" fmla="*/ 277 h 277"/>
                  <a:gd name="T34" fmla="*/ 161 w 393"/>
                  <a:gd name="T35" fmla="*/ 272 h 277"/>
                  <a:gd name="T36" fmla="*/ 165 w 393"/>
                  <a:gd name="T37" fmla="*/ 263 h 277"/>
                  <a:gd name="T38" fmla="*/ 165 w 393"/>
                  <a:gd name="T39" fmla="*/ 254 h 277"/>
                  <a:gd name="T40" fmla="*/ 165 w 393"/>
                  <a:gd name="T41" fmla="*/ 178 h 277"/>
                  <a:gd name="T42" fmla="*/ 223 w 393"/>
                  <a:gd name="T43" fmla="*/ 143 h 277"/>
                  <a:gd name="T44" fmla="*/ 223 w 393"/>
                  <a:gd name="T45" fmla="*/ 241 h 277"/>
                  <a:gd name="T46" fmla="*/ 223 w 393"/>
                  <a:gd name="T47" fmla="*/ 250 h 277"/>
                  <a:gd name="T48" fmla="*/ 228 w 393"/>
                  <a:gd name="T49" fmla="*/ 259 h 277"/>
                  <a:gd name="T50" fmla="*/ 237 w 393"/>
                  <a:gd name="T51" fmla="*/ 263 h 277"/>
                  <a:gd name="T52" fmla="*/ 246 w 393"/>
                  <a:gd name="T53" fmla="*/ 268 h 277"/>
                  <a:gd name="T54" fmla="*/ 255 w 393"/>
                  <a:gd name="T55" fmla="*/ 268 h 277"/>
                  <a:gd name="T56" fmla="*/ 259 w 393"/>
                  <a:gd name="T57" fmla="*/ 263 h 277"/>
                  <a:gd name="T58" fmla="*/ 264 w 393"/>
                  <a:gd name="T59" fmla="*/ 254 h 277"/>
                  <a:gd name="T60" fmla="*/ 268 w 393"/>
                  <a:gd name="T61" fmla="*/ 246 h 277"/>
                  <a:gd name="T62" fmla="*/ 268 w 393"/>
                  <a:gd name="T63" fmla="*/ 116 h 277"/>
                  <a:gd name="T64" fmla="*/ 393 w 393"/>
                  <a:gd name="T65" fmla="*/ 44 h 277"/>
                  <a:gd name="T66" fmla="*/ 366 w 393"/>
                  <a:gd name="T67" fmla="*/ 0 h 277"/>
                  <a:gd name="T68" fmla="*/ 241 w 393"/>
                  <a:gd name="T69" fmla="*/ 71 h 277"/>
                  <a:gd name="T70" fmla="*/ 125 w 393"/>
                  <a:gd name="T71" fmla="*/ 4 h 277"/>
                  <a:gd name="T72" fmla="*/ 121 w 393"/>
                  <a:gd name="T73" fmla="*/ 0 h 277"/>
                  <a:gd name="T74" fmla="*/ 112 w 393"/>
                  <a:gd name="T75" fmla="*/ 0 h 277"/>
                  <a:gd name="T76" fmla="*/ 103 w 393"/>
                  <a:gd name="T77" fmla="*/ 4 h 277"/>
                  <a:gd name="T78" fmla="*/ 98 w 393"/>
                  <a:gd name="T79" fmla="*/ 9 h 277"/>
                  <a:gd name="T80" fmla="*/ 94 w 393"/>
                  <a:gd name="T81" fmla="*/ 18 h 277"/>
                  <a:gd name="T82" fmla="*/ 94 w 393"/>
                  <a:gd name="T83" fmla="*/ 26 h 277"/>
                  <a:gd name="T84" fmla="*/ 98 w 393"/>
                  <a:gd name="T85" fmla="*/ 35 h 277"/>
                  <a:gd name="T86" fmla="*/ 107 w 393"/>
                  <a:gd name="T87" fmla="*/ 40 h 277"/>
                  <a:gd name="T88" fmla="*/ 197 w 393"/>
                  <a:gd name="T89" fmla="*/ 98 h 277"/>
                  <a:gd name="T90" fmla="*/ 139 w 393"/>
                  <a:gd name="T91" fmla="*/ 129 h 277"/>
                  <a:gd name="T92" fmla="*/ 72 w 393"/>
                  <a:gd name="T93" fmla="*/ 89 h 277"/>
                  <a:gd name="T94" fmla="*/ 63 w 393"/>
                  <a:gd name="T95" fmla="*/ 85 h 277"/>
                  <a:gd name="T96" fmla="*/ 58 w 393"/>
                  <a:gd name="T97" fmla="*/ 85 h 277"/>
                  <a:gd name="T98" fmla="*/ 49 w 393"/>
                  <a:gd name="T99" fmla="*/ 89 h 277"/>
                  <a:gd name="T100" fmla="*/ 45 w 393"/>
                  <a:gd name="T101" fmla="*/ 98 h 277"/>
                  <a:gd name="T102" fmla="*/ 45 w 393"/>
                  <a:gd name="T103" fmla="*/ 102 h 277"/>
                  <a:gd name="T104" fmla="*/ 45 w 393"/>
                  <a:gd name="T105" fmla="*/ 111 h 277"/>
                  <a:gd name="T106" fmla="*/ 45 w 393"/>
                  <a:gd name="T107" fmla="*/ 120 h 277"/>
                  <a:gd name="T108" fmla="*/ 54 w 393"/>
                  <a:gd name="T109" fmla="*/ 125 h 277"/>
                  <a:gd name="T110" fmla="*/ 98 w 393"/>
                  <a:gd name="T111" fmla="*/ 156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7">
                    <a:moveTo>
                      <a:pt x="98" y="156"/>
                    </a:moveTo>
                    <a:lnTo>
                      <a:pt x="9" y="205"/>
                    </a:lnTo>
                    <a:lnTo>
                      <a:pt x="0" y="214"/>
                    </a:lnTo>
                    <a:lnTo>
                      <a:pt x="0" y="223"/>
                    </a:lnTo>
                    <a:lnTo>
                      <a:pt x="0" y="228"/>
                    </a:lnTo>
                    <a:lnTo>
                      <a:pt x="0" y="237"/>
                    </a:lnTo>
                    <a:lnTo>
                      <a:pt x="9" y="246"/>
                    </a:lnTo>
                    <a:lnTo>
                      <a:pt x="14" y="250"/>
                    </a:lnTo>
                    <a:lnTo>
                      <a:pt x="23" y="250"/>
                    </a:lnTo>
                    <a:lnTo>
                      <a:pt x="36" y="250"/>
                    </a:lnTo>
                    <a:lnTo>
                      <a:pt x="125" y="196"/>
                    </a:lnTo>
                    <a:lnTo>
                      <a:pt x="125" y="250"/>
                    </a:lnTo>
                    <a:lnTo>
                      <a:pt x="125" y="263"/>
                    </a:lnTo>
                    <a:lnTo>
                      <a:pt x="130" y="268"/>
                    </a:lnTo>
                    <a:lnTo>
                      <a:pt x="139" y="272"/>
                    </a:lnTo>
                    <a:lnTo>
                      <a:pt x="143" y="277"/>
                    </a:lnTo>
                    <a:lnTo>
                      <a:pt x="152" y="277"/>
                    </a:lnTo>
                    <a:lnTo>
                      <a:pt x="161" y="272"/>
                    </a:lnTo>
                    <a:lnTo>
                      <a:pt x="165" y="263"/>
                    </a:lnTo>
                    <a:lnTo>
                      <a:pt x="165" y="254"/>
                    </a:lnTo>
                    <a:lnTo>
                      <a:pt x="165" y="178"/>
                    </a:lnTo>
                    <a:lnTo>
                      <a:pt x="223" y="143"/>
                    </a:lnTo>
                    <a:lnTo>
                      <a:pt x="223" y="241"/>
                    </a:lnTo>
                    <a:lnTo>
                      <a:pt x="223" y="250"/>
                    </a:lnTo>
                    <a:lnTo>
                      <a:pt x="228" y="259"/>
                    </a:lnTo>
                    <a:lnTo>
                      <a:pt x="237" y="263"/>
                    </a:lnTo>
                    <a:lnTo>
                      <a:pt x="246" y="268"/>
                    </a:lnTo>
                    <a:lnTo>
                      <a:pt x="255" y="268"/>
                    </a:lnTo>
                    <a:lnTo>
                      <a:pt x="259" y="263"/>
                    </a:lnTo>
                    <a:lnTo>
                      <a:pt x="264" y="254"/>
                    </a:lnTo>
                    <a:lnTo>
                      <a:pt x="268" y="246"/>
                    </a:lnTo>
                    <a:lnTo>
                      <a:pt x="268" y="116"/>
                    </a:lnTo>
                    <a:lnTo>
                      <a:pt x="393" y="44"/>
                    </a:lnTo>
                    <a:lnTo>
                      <a:pt x="366" y="0"/>
                    </a:lnTo>
                    <a:lnTo>
                      <a:pt x="241" y="71"/>
                    </a:lnTo>
                    <a:lnTo>
                      <a:pt x="125" y="4"/>
                    </a:lnTo>
                    <a:lnTo>
                      <a:pt x="121" y="0"/>
                    </a:lnTo>
                    <a:lnTo>
                      <a:pt x="112" y="0"/>
                    </a:lnTo>
                    <a:lnTo>
                      <a:pt x="103" y="4"/>
                    </a:lnTo>
                    <a:lnTo>
                      <a:pt x="98" y="9"/>
                    </a:lnTo>
                    <a:lnTo>
                      <a:pt x="94" y="18"/>
                    </a:lnTo>
                    <a:lnTo>
                      <a:pt x="94" y="26"/>
                    </a:lnTo>
                    <a:lnTo>
                      <a:pt x="98" y="35"/>
                    </a:lnTo>
                    <a:lnTo>
                      <a:pt x="107" y="40"/>
                    </a:lnTo>
                    <a:lnTo>
                      <a:pt x="197" y="98"/>
                    </a:lnTo>
                    <a:lnTo>
                      <a:pt x="139" y="129"/>
                    </a:lnTo>
                    <a:lnTo>
                      <a:pt x="72" y="89"/>
                    </a:lnTo>
                    <a:lnTo>
                      <a:pt x="63" y="85"/>
                    </a:lnTo>
                    <a:lnTo>
                      <a:pt x="58" y="85"/>
                    </a:lnTo>
                    <a:lnTo>
                      <a:pt x="49" y="89"/>
                    </a:lnTo>
                    <a:lnTo>
                      <a:pt x="45" y="98"/>
                    </a:lnTo>
                    <a:lnTo>
                      <a:pt x="45" y="102"/>
                    </a:lnTo>
                    <a:lnTo>
                      <a:pt x="45" y="111"/>
                    </a:lnTo>
                    <a:lnTo>
                      <a:pt x="45" y="120"/>
                    </a:lnTo>
                    <a:lnTo>
                      <a:pt x="54" y="125"/>
                    </a:lnTo>
                    <a:lnTo>
                      <a:pt x="98" y="156"/>
                    </a:lnTo>
                    <a:close/>
                  </a:path>
                </a:pathLst>
              </a:custGeom>
              <a:gradFill rotWithShape="1">
                <a:gsLst>
                  <a:gs pos="0">
                    <a:schemeClr val="folHlink">
                      <a:gamma/>
                      <a:tint val="21176"/>
                      <a:invGamma/>
                    </a:schemeClr>
                  </a:gs>
                  <a:gs pos="100000">
                    <a:schemeClr val="fo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56" name="Freeform 68"/>
              <p:cNvSpPr>
                <a:spLocks/>
              </p:cNvSpPr>
              <p:nvPr/>
            </p:nvSpPr>
            <p:spPr bwMode="auto">
              <a:xfrm>
                <a:off x="1210" y="648"/>
                <a:ext cx="299" cy="438"/>
              </a:xfrm>
              <a:custGeom>
                <a:avLst/>
                <a:gdLst>
                  <a:gd name="T0" fmla="*/ 125 w 299"/>
                  <a:gd name="T1" fmla="*/ 313 h 438"/>
                  <a:gd name="T2" fmla="*/ 125 w 299"/>
                  <a:gd name="T3" fmla="*/ 411 h 438"/>
                  <a:gd name="T4" fmla="*/ 129 w 299"/>
                  <a:gd name="T5" fmla="*/ 425 h 438"/>
                  <a:gd name="T6" fmla="*/ 134 w 299"/>
                  <a:gd name="T7" fmla="*/ 429 h 438"/>
                  <a:gd name="T8" fmla="*/ 143 w 299"/>
                  <a:gd name="T9" fmla="*/ 434 h 438"/>
                  <a:gd name="T10" fmla="*/ 147 w 299"/>
                  <a:gd name="T11" fmla="*/ 438 h 438"/>
                  <a:gd name="T12" fmla="*/ 156 w 299"/>
                  <a:gd name="T13" fmla="*/ 434 h 438"/>
                  <a:gd name="T14" fmla="*/ 165 w 299"/>
                  <a:gd name="T15" fmla="*/ 429 h 438"/>
                  <a:gd name="T16" fmla="*/ 174 w 299"/>
                  <a:gd name="T17" fmla="*/ 425 h 438"/>
                  <a:gd name="T18" fmla="*/ 174 w 299"/>
                  <a:gd name="T19" fmla="*/ 411 h 438"/>
                  <a:gd name="T20" fmla="*/ 174 w 299"/>
                  <a:gd name="T21" fmla="*/ 308 h 438"/>
                  <a:gd name="T22" fmla="*/ 223 w 299"/>
                  <a:gd name="T23" fmla="*/ 335 h 438"/>
                  <a:gd name="T24" fmla="*/ 232 w 299"/>
                  <a:gd name="T25" fmla="*/ 340 h 438"/>
                  <a:gd name="T26" fmla="*/ 241 w 299"/>
                  <a:gd name="T27" fmla="*/ 340 h 438"/>
                  <a:gd name="T28" fmla="*/ 250 w 299"/>
                  <a:gd name="T29" fmla="*/ 335 h 438"/>
                  <a:gd name="T30" fmla="*/ 254 w 299"/>
                  <a:gd name="T31" fmla="*/ 331 h 438"/>
                  <a:gd name="T32" fmla="*/ 254 w 299"/>
                  <a:gd name="T33" fmla="*/ 322 h 438"/>
                  <a:gd name="T34" fmla="*/ 254 w 299"/>
                  <a:gd name="T35" fmla="*/ 317 h 438"/>
                  <a:gd name="T36" fmla="*/ 254 w 299"/>
                  <a:gd name="T37" fmla="*/ 308 h 438"/>
                  <a:gd name="T38" fmla="*/ 245 w 299"/>
                  <a:gd name="T39" fmla="*/ 300 h 438"/>
                  <a:gd name="T40" fmla="*/ 178 w 299"/>
                  <a:gd name="T41" fmla="*/ 264 h 438"/>
                  <a:gd name="T42" fmla="*/ 178 w 299"/>
                  <a:gd name="T43" fmla="*/ 192 h 438"/>
                  <a:gd name="T44" fmla="*/ 263 w 299"/>
                  <a:gd name="T45" fmla="*/ 246 h 438"/>
                  <a:gd name="T46" fmla="*/ 272 w 299"/>
                  <a:gd name="T47" fmla="*/ 250 h 438"/>
                  <a:gd name="T48" fmla="*/ 281 w 299"/>
                  <a:gd name="T49" fmla="*/ 250 h 438"/>
                  <a:gd name="T50" fmla="*/ 290 w 299"/>
                  <a:gd name="T51" fmla="*/ 246 h 438"/>
                  <a:gd name="T52" fmla="*/ 294 w 299"/>
                  <a:gd name="T53" fmla="*/ 241 h 438"/>
                  <a:gd name="T54" fmla="*/ 299 w 299"/>
                  <a:gd name="T55" fmla="*/ 232 h 438"/>
                  <a:gd name="T56" fmla="*/ 299 w 299"/>
                  <a:gd name="T57" fmla="*/ 224 h 438"/>
                  <a:gd name="T58" fmla="*/ 294 w 299"/>
                  <a:gd name="T59" fmla="*/ 215 h 438"/>
                  <a:gd name="T60" fmla="*/ 285 w 299"/>
                  <a:gd name="T61" fmla="*/ 210 h 438"/>
                  <a:gd name="T62" fmla="*/ 178 w 299"/>
                  <a:gd name="T63" fmla="*/ 143 h 438"/>
                  <a:gd name="T64" fmla="*/ 178 w 299"/>
                  <a:gd name="T65" fmla="*/ 0 h 438"/>
                  <a:gd name="T66" fmla="*/ 125 w 299"/>
                  <a:gd name="T67" fmla="*/ 0 h 438"/>
                  <a:gd name="T68" fmla="*/ 125 w 299"/>
                  <a:gd name="T69" fmla="*/ 143 h 438"/>
                  <a:gd name="T70" fmla="*/ 9 w 299"/>
                  <a:gd name="T71" fmla="*/ 210 h 438"/>
                  <a:gd name="T72" fmla="*/ 4 w 299"/>
                  <a:gd name="T73" fmla="*/ 215 h 438"/>
                  <a:gd name="T74" fmla="*/ 0 w 299"/>
                  <a:gd name="T75" fmla="*/ 224 h 438"/>
                  <a:gd name="T76" fmla="*/ 0 w 299"/>
                  <a:gd name="T77" fmla="*/ 232 h 438"/>
                  <a:gd name="T78" fmla="*/ 0 w 299"/>
                  <a:gd name="T79" fmla="*/ 237 h 438"/>
                  <a:gd name="T80" fmla="*/ 4 w 299"/>
                  <a:gd name="T81" fmla="*/ 246 h 438"/>
                  <a:gd name="T82" fmla="*/ 13 w 299"/>
                  <a:gd name="T83" fmla="*/ 250 h 438"/>
                  <a:gd name="T84" fmla="*/ 22 w 299"/>
                  <a:gd name="T85" fmla="*/ 250 h 438"/>
                  <a:gd name="T86" fmla="*/ 31 w 299"/>
                  <a:gd name="T87" fmla="*/ 246 h 438"/>
                  <a:gd name="T88" fmla="*/ 125 w 299"/>
                  <a:gd name="T89" fmla="*/ 197 h 438"/>
                  <a:gd name="T90" fmla="*/ 125 w 299"/>
                  <a:gd name="T91" fmla="*/ 264 h 438"/>
                  <a:gd name="T92" fmla="*/ 53 w 299"/>
                  <a:gd name="T93" fmla="*/ 300 h 438"/>
                  <a:gd name="T94" fmla="*/ 49 w 299"/>
                  <a:gd name="T95" fmla="*/ 304 h 438"/>
                  <a:gd name="T96" fmla="*/ 44 w 299"/>
                  <a:gd name="T97" fmla="*/ 313 h 438"/>
                  <a:gd name="T98" fmla="*/ 44 w 299"/>
                  <a:gd name="T99" fmla="*/ 322 h 438"/>
                  <a:gd name="T100" fmla="*/ 49 w 299"/>
                  <a:gd name="T101" fmla="*/ 326 h 438"/>
                  <a:gd name="T102" fmla="*/ 53 w 299"/>
                  <a:gd name="T103" fmla="*/ 331 h 438"/>
                  <a:gd name="T104" fmla="*/ 62 w 299"/>
                  <a:gd name="T105" fmla="*/ 335 h 438"/>
                  <a:gd name="T106" fmla="*/ 67 w 299"/>
                  <a:gd name="T107" fmla="*/ 335 h 438"/>
                  <a:gd name="T108" fmla="*/ 76 w 299"/>
                  <a:gd name="T109" fmla="*/ 335 h 438"/>
                  <a:gd name="T110" fmla="*/ 125 w 299"/>
                  <a:gd name="T111" fmla="*/ 313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9" h="438">
                    <a:moveTo>
                      <a:pt x="125" y="313"/>
                    </a:moveTo>
                    <a:lnTo>
                      <a:pt x="125" y="411"/>
                    </a:lnTo>
                    <a:lnTo>
                      <a:pt x="129" y="425"/>
                    </a:lnTo>
                    <a:lnTo>
                      <a:pt x="134" y="429"/>
                    </a:lnTo>
                    <a:lnTo>
                      <a:pt x="143" y="434"/>
                    </a:lnTo>
                    <a:lnTo>
                      <a:pt x="147" y="438"/>
                    </a:lnTo>
                    <a:lnTo>
                      <a:pt x="156" y="434"/>
                    </a:lnTo>
                    <a:lnTo>
                      <a:pt x="165" y="429"/>
                    </a:lnTo>
                    <a:lnTo>
                      <a:pt x="174" y="425"/>
                    </a:lnTo>
                    <a:lnTo>
                      <a:pt x="174" y="411"/>
                    </a:lnTo>
                    <a:lnTo>
                      <a:pt x="174" y="308"/>
                    </a:lnTo>
                    <a:lnTo>
                      <a:pt x="223" y="335"/>
                    </a:lnTo>
                    <a:lnTo>
                      <a:pt x="232" y="340"/>
                    </a:lnTo>
                    <a:lnTo>
                      <a:pt x="241" y="340"/>
                    </a:lnTo>
                    <a:lnTo>
                      <a:pt x="250" y="335"/>
                    </a:lnTo>
                    <a:lnTo>
                      <a:pt x="254" y="331"/>
                    </a:lnTo>
                    <a:lnTo>
                      <a:pt x="254" y="322"/>
                    </a:lnTo>
                    <a:lnTo>
                      <a:pt x="254" y="317"/>
                    </a:lnTo>
                    <a:lnTo>
                      <a:pt x="254" y="308"/>
                    </a:lnTo>
                    <a:lnTo>
                      <a:pt x="245" y="300"/>
                    </a:lnTo>
                    <a:lnTo>
                      <a:pt x="178" y="264"/>
                    </a:lnTo>
                    <a:lnTo>
                      <a:pt x="178" y="192"/>
                    </a:lnTo>
                    <a:lnTo>
                      <a:pt x="263" y="246"/>
                    </a:lnTo>
                    <a:lnTo>
                      <a:pt x="272" y="250"/>
                    </a:lnTo>
                    <a:lnTo>
                      <a:pt x="281" y="250"/>
                    </a:lnTo>
                    <a:lnTo>
                      <a:pt x="290" y="246"/>
                    </a:lnTo>
                    <a:lnTo>
                      <a:pt x="294" y="241"/>
                    </a:lnTo>
                    <a:lnTo>
                      <a:pt x="299" y="232"/>
                    </a:lnTo>
                    <a:lnTo>
                      <a:pt x="299" y="224"/>
                    </a:lnTo>
                    <a:lnTo>
                      <a:pt x="294" y="215"/>
                    </a:lnTo>
                    <a:lnTo>
                      <a:pt x="285" y="210"/>
                    </a:lnTo>
                    <a:lnTo>
                      <a:pt x="178" y="143"/>
                    </a:lnTo>
                    <a:lnTo>
                      <a:pt x="178" y="0"/>
                    </a:lnTo>
                    <a:lnTo>
                      <a:pt x="125" y="0"/>
                    </a:lnTo>
                    <a:lnTo>
                      <a:pt x="125" y="143"/>
                    </a:lnTo>
                    <a:lnTo>
                      <a:pt x="9" y="210"/>
                    </a:lnTo>
                    <a:lnTo>
                      <a:pt x="4" y="215"/>
                    </a:lnTo>
                    <a:lnTo>
                      <a:pt x="0" y="224"/>
                    </a:lnTo>
                    <a:lnTo>
                      <a:pt x="0" y="232"/>
                    </a:lnTo>
                    <a:lnTo>
                      <a:pt x="0" y="237"/>
                    </a:lnTo>
                    <a:lnTo>
                      <a:pt x="4" y="246"/>
                    </a:lnTo>
                    <a:lnTo>
                      <a:pt x="13" y="250"/>
                    </a:lnTo>
                    <a:lnTo>
                      <a:pt x="22" y="250"/>
                    </a:lnTo>
                    <a:lnTo>
                      <a:pt x="31" y="246"/>
                    </a:lnTo>
                    <a:lnTo>
                      <a:pt x="125" y="197"/>
                    </a:lnTo>
                    <a:lnTo>
                      <a:pt x="125" y="264"/>
                    </a:lnTo>
                    <a:lnTo>
                      <a:pt x="53" y="300"/>
                    </a:lnTo>
                    <a:lnTo>
                      <a:pt x="49" y="304"/>
                    </a:lnTo>
                    <a:lnTo>
                      <a:pt x="44" y="313"/>
                    </a:lnTo>
                    <a:lnTo>
                      <a:pt x="44" y="322"/>
                    </a:lnTo>
                    <a:lnTo>
                      <a:pt x="49" y="326"/>
                    </a:lnTo>
                    <a:lnTo>
                      <a:pt x="53" y="331"/>
                    </a:lnTo>
                    <a:lnTo>
                      <a:pt x="62" y="335"/>
                    </a:lnTo>
                    <a:lnTo>
                      <a:pt x="67" y="335"/>
                    </a:lnTo>
                    <a:lnTo>
                      <a:pt x="76" y="335"/>
                    </a:lnTo>
                    <a:lnTo>
                      <a:pt x="125" y="313"/>
                    </a:lnTo>
                    <a:close/>
                  </a:path>
                </a:pathLst>
              </a:custGeom>
              <a:gradFill rotWithShape="1">
                <a:gsLst>
                  <a:gs pos="0">
                    <a:schemeClr val="folHlink">
                      <a:gamma/>
                      <a:tint val="21176"/>
                      <a:invGamma/>
                    </a:schemeClr>
                  </a:gs>
                  <a:gs pos="100000">
                    <a:schemeClr val="fo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57" name="Freeform 69"/>
              <p:cNvSpPr>
                <a:spLocks/>
              </p:cNvSpPr>
              <p:nvPr/>
            </p:nvSpPr>
            <p:spPr bwMode="auto">
              <a:xfrm>
                <a:off x="1348" y="626"/>
                <a:ext cx="393" cy="272"/>
              </a:xfrm>
              <a:custGeom>
                <a:avLst/>
                <a:gdLst>
                  <a:gd name="T0" fmla="*/ 272 w 393"/>
                  <a:gd name="T1" fmla="*/ 201 h 272"/>
                  <a:gd name="T2" fmla="*/ 357 w 393"/>
                  <a:gd name="T3" fmla="*/ 250 h 272"/>
                  <a:gd name="T4" fmla="*/ 366 w 393"/>
                  <a:gd name="T5" fmla="*/ 254 h 272"/>
                  <a:gd name="T6" fmla="*/ 375 w 393"/>
                  <a:gd name="T7" fmla="*/ 254 h 272"/>
                  <a:gd name="T8" fmla="*/ 384 w 393"/>
                  <a:gd name="T9" fmla="*/ 250 h 272"/>
                  <a:gd name="T10" fmla="*/ 388 w 393"/>
                  <a:gd name="T11" fmla="*/ 241 h 272"/>
                  <a:gd name="T12" fmla="*/ 393 w 393"/>
                  <a:gd name="T13" fmla="*/ 232 h 272"/>
                  <a:gd name="T14" fmla="*/ 393 w 393"/>
                  <a:gd name="T15" fmla="*/ 223 h 272"/>
                  <a:gd name="T16" fmla="*/ 388 w 393"/>
                  <a:gd name="T17" fmla="*/ 214 h 272"/>
                  <a:gd name="T18" fmla="*/ 384 w 393"/>
                  <a:gd name="T19" fmla="*/ 210 h 272"/>
                  <a:gd name="T20" fmla="*/ 295 w 393"/>
                  <a:gd name="T21" fmla="*/ 156 h 272"/>
                  <a:gd name="T22" fmla="*/ 339 w 393"/>
                  <a:gd name="T23" fmla="*/ 129 h 272"/>
                  <a:gd name="T24" fmla="*/ 348 w 393"/>
                  <a:gd name="T25" fmla="*/ 125 h 272"/>
                  <a:gd name="T26" fmla="*/ 353 w 393"/>
                  <a:gd name="T27" fmla="*/ 116 h 272"/>
                  <a:gd name="T28" fmla="*/ 353 w 393"/>
                  <a:gd name="T29" fmla="*/ 107 h 272"/>
                  <a:gd name="T30" fmla="*/ 353 w 393"/>
                  <a:gd name="T31" fmla="*/ 98 h 272"/>
                  <a:gd name="T32" fmla="*/ 344 w 393"/>
                  <a:gd name="T33" fmla="*/ 94 h 272"/>
                  <a:gd name="T34" fmla="*/ 339 w 393"/>
                  <a:gd name="T35" fmla="*/ 89 h 272"/>
                  <a:gd name="T36" fmla="*/ 330 w 393"/>
                  <a:gd name="T37" fmla="*/ 89 h 272"/>
                  <a:gd name="T38" fmla="*/ 321 w 393"/>
                  <a:gd name="T39" fmla="*/ 89 h 272"/>
                  <a:gd name="T40" fmla="*/ 254 w 393"/>
                  <a:gd name="T41" fmla="*/ 129 h 272"/>
                  <a:gd name="T42" fmla="*/ 196 w 393"/>
                  <a:gd name="T43" fmla="*/ 94 h 272"/>
                  <a:gd name="T44" fmla="*/ 281 w 393"/>
                  <a:gd name="T45" fmla="*/ 49 h 272"/>
                  <a:gd name="T46" fmla="*/ 290 w 393"/>
                  <a:gd name="T47" fmla="*/ 40 h 272"/>
                  <a:gd name="T48" fmla="*/ 295 w 393"/>
                  <a:gd name="T49" fmla="*/ 31 h 272"/>
                  <a:gd name="T50" fmla="*/ 295 w 393"/>
                  <a:gd name="T51" fmla="*/ 26 h 272"/>
                  <a:gd name="T52" fmla="*/ 295 w 393"/>
                  <a:gd name="T53" fmla="*/ 18 h 272"/>
                  <a:gd name="T54" fmla="*/ 290 w 393"/>
                  <a:gd name="T55" fmla="*/ 9 h 272"/>
                  <a:gd name="T56" fmla="*/ 281 w 393"/>
                  <a:gd name="T57" fmla="*/ 4 h 272"/>
                  <a:gd name="T58" fmla="*/ 272 w 393"/>
                  <a:gd name="T59" fmla="*/ 4 h 272"/>
                  <a:gd name="T60" fmla="*/ 263 w 393"/>
                  <a:gd name="T61" fmla="*/ 9 h 272"/>
                  <a:gd name="T62" fmla="*/ 152 w 393"/>
                  <a:gd name="T63" fmla="*/ 71 h 272"/>
                  <a:gd name="T64" fmla="*/ 27 w 393"/>
                  <a:gd name="T65" fmla="*/ 0 h 272"/>
                  <a:gd name="T66" fmla="*/ 0 w 393"/>
                  <a:gd name="T67" fmla="*/ 44 h 272"/>
                  <a:gd name="T68" fmla="*/ 125 w 393"/>
                  <a:gd name="T69" fmla="*/ 116 h 272"/>
                  <a:gd name="T70" fmla="*/ 125 w 393"/>
                  <a:gd name="T71" fmla="*/ 250 h 272"/>
                  <a:gd name="T72" fmla="*/ 125 w 393"/>
                  <a:gd name="T73" fmla="*/ 259 h 272"/>
                  <a:gd name="T74" fmla="*/ 129 w 393"/>
                  <a:gd name="T75" fmla="*/ 263 h 272"/>
                  <a:gd name="T76" fmla="*/ 138 w 393"/>
                  <a:gd name="T77" fmla="*/ 268 h 272"/>
                  <a:gd name="T78" fmla="*/ 143 w 393"/>
                  <a:gd name="T79" fmla="*/ 272 h 272"/>
                  <a:gd name="T80" fmla="*/ 152 w 393"/>
                  <a:gd name="T81" fmla="*/ 272 h 272"/>
                  <a:gd name="T82" fmla="*/ 161 w 393"/>
                  <a:gd name="T83" fmla="*/ 268 h 272"/>
                  <a:gd name="T84" fmla="*/ 165 w 393"/>
                  <a:gd name="T85" fmla="*/ 259 h 272"/>
                  <a:gd name="T86" fmla="*/ 165 w 393"/>
                  <a:gd name="T87" fmla="*/ 250 h 272"/>
                  <a:gd name="T88" fmla="*/ 170 w 393"/>
                  <a:gd name="T89" fmla="*/ 143 h 272"/>
                  <a:gd name="T90" fmla="*/ 228 w 393"/>
                  <a:gd name="T91" fmla="*/ 178 h 272"/>
                  <a:gd name="T92" fmla="*/ 223 w 393"/>
                  <a:gd name="T93" fmla="*/ 254 h 272"/>
                  <a:gd name="T94" fmla="*/ 228 w 393"/>
                  <a:gd name="T95" fmla="*/ 263 h 272"/>
                  <a:gd name="T96" fmla="*/ 232 w 393"/>
                  <a:gd name="T97" fmla="*/ 268 h 272"/>
                  <a:gd name="T98" fmla="*/ 237 w 393"/>
                  <a:gd name="T99" fmla="*/ 272 h 272"/>
                  <a:gd name="T100" fmla="*/ 245 w 393"/>
                  <a:gd name="T101" fmla="*/ 272 h 272"/>
                  <a:gd name="T102" fmla="*/ 254 w 393"/>
                  <a:gd name="T103" fmla="*/ 272 h 272"/>
                  <a:gd name="T104" fmla="*/ 259 w 393"/>
                  <a:gd name="T105" fmla="*/ 268 h 272"/>
                  <a:gd name="T106" fmla="*/ 263 w 393"/>
                  <a:gd name="T107" fmla="*/ 263 h 272"/>
                  <a:gd name="T108" fmla="*/ 268 w 393"/>
                  <a:gd name="T109" fmla="*/ 254 h 272"/>
                  <a:gd name="T110" fmla="*/ 272 w 393"/>
                  <a:gd name="T111" fmla="*/ 201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2">
                    <a:moveTo>
                      <a:pt x="272" y="201"/>
                    </a:moveTo>
                    <a:lnTo>
                      <a:pt x="357" y="250"/>
                    </a:lnTo>
                    <a:lnTo>
                      <a:pt x="366" y="254"/>
                    </a:lnTo>
                    <a:lnTo>
                      <a:pt x="375" y="254"/>
                    </a:lnTo>
                    <a:lnTo>
                      <a:pt x="384" y="250"/>
                    </a:lnTo>
                    <a:lnTo>
                      <a:pt x="388" y="241"/>
                    </a:lnTo>
                    <a:lnTo>
                      <a:pt x="393" y="232"/>
                    </a:lnTo>
                    <a:lnTo>
                      <a:pt x="393" y="223"/>
                    </a:lnTo>
                    <a:lnTo>
                      <a:pt x="388" y="214"/>
                    </a:lnTo>
                    <a:lnTo>
                      <a:pt x="384" y="210"/>
                    </a:lnTo>
                    <a:lnTo>
                      <a:pt x="295" y="156"/>
                    </a:lnTo>
                    <a:lnTo>
                      <a:pt x="339" y="129"/>
                    </a:lnTo>
                    <a:lnTo>
                      <a:pt x="348" y="125"/>
                    </a:lnTo>
                    <a:lnTo>
                      <a:pt x="353" y="116"/>
                    </a:lnTo>
                    <a:lnTo>
                      <a:pt x="353" y="107"/>
                    </a:lnTo>
                    <a:lnTo>
                      <a:pt x="353" y="98"/>
                    </a:lnTo>
                    <a:lnTo>
                      <a:pt x="344" y="94"/>
                    </a:lnTo>
                    <a:lnTo>
                      <a:pt x="339" y="89"/>
                    </a:lnTo>
                    <a:lnTo>
                      <a:pt x="330" y="89"/>
                    </a:lnTo>
                    <a:lnTo>
                      <a:pt x="321" y="89"/>
                    </a:lnTo>
                    <a:lnTo>
                      <a:pt x="254" y="129"/>
                    </a:lnTo>
                    <a:lnTo>
                      <a:pt x="196" y="94"/>
                    </a:lnTo>
                    <a:lnTo>
                      <a:pt x="281" y="49"/>
                    </a:lnTo>
                    <a:lnTo>
                      <a:pt x="290" y="40"/>
                    </a:lnTo>
                    <a:lnTo>
                      <a:pt x="295" y="31"/>
                    </a:lnTo>
                    <a:lnTo>
                      <a:pt x="295" y="26"/>
                    </a:lnTo>
                    <a:lnTo>
                      <a:pt x="295" y="18"/>
                    </a:lnTo>
                    <a:lnTo>
                      <a:pt x="290" y="9"/>
                    </a:lnTo>
                    <a:lnTo>
                      <a:pt x="281" y="4"/>
                    </a:lnTo>
                    <a:lnTo>
                      <a:pt x="272" y="4"/>
                    </a:lnTo>
                    <a:lnTo>
                      <a:pt x="263" y="9"/>
                    </a:lnTo>
                    <a:lnTo>
                      <a:pt x="152" y="71"/>
                    </a:lnTo>
                    <a:lnTo>
                      <a:pt x="27" y="0"/>
                    </a:lnTo>
                    <a:lnTo>
                      <a:pt x="0" y="44"/>
                    </a:lnTo>
                    <a:lnTo>
                      <a:pt x="125" y="116"/>
                    </a:lnTo>
                    <a:lnTo>
                      <a:pt x="125" y="250"/>
                    </a:lnTo>
                    <a:lnTo>
                      <a:pt x="125" y="259"/>
                    </a:lnTo>
                    <a:lnTo>
                      <a:pt x="129" y="263"/>
                    </a:lnTo>
                    <a:lnTo>
                      <a:pt x="138" y="268"/>
                    </a:lnTo>
                    <a:lnTo>
                      <a:pt x="143" y="272"/>
                    </a:lnTo>
                    <a:lnTo>
                      <a:pt x="152" y="272"/>
                    </a:lnTo>
                    <a:lnTo>
                      <a:pt x="161" y="268"/>
                    </a:lnTo>
                    <a:lnTo>
                      <a:pt x="165" y="259"/>
                    </a:lnTo>
                    <a:lnTo>
                      <a:pt x="165" y="250"/>
                    </a:lnTo>
                    <a:lnTo>
                      <a:pt x="170" y="143"/>
                    </a:lnTo>
                    <a:lnTo>
                      <a:pt x="228" y="178"/>
                    </a:lnTo>
                    <a:lnTo>
                      <a:pt x="223" y="254"/>
                    </a:lnTo>
                    <a:lnTo>
                      <a:pt x="228" y="263"/>
                    </a:lnTo>
                    <a:lnTo>
                      <a:pt x="232" y="268"/>
                    </a:lnTo>
                    <a:lnTo>
                      <a:pt x="237" y="272"/>
                    </a:lnTo>
                    <a:lnTo>
                      <a:pt x="245" y="272"/>
                    </a:lnTo>
                    <a:lnTo>
                      <a:pt x="254" y="272"/>
                    </a:lnTo>
                    <a:lnTo>
                      <a:pt x="259" y="268"/>
                    </a:lnTo>
                    <a:lnTo>
                      <a:pt x="263" y="263"/>
                    </a:lnTo>
                    <a:lnTo>
                      <a:pt x="268" y="254"/>
                    </a:lnTo>
                    <a:lnTo>
                      <a:pt x="272" y="201"/>
                    </a:lnTo>
                    <a:close/>
                  </a:path>
                </a:pathLst>
              </a:custGeom>
              <a:gradFill rotWithShape="1">
                <a:gsLst>
                  <a:gs pos="0">
                    <a:schemeClr val="folHlink">
                      <a:gamma/>
                      <a:tint val="21176"/>
                      <a:invGamma/>
                    </a:schemeClr>
                  </a:gs>
                  <a:gs pos="100000">
                    <a:schemeClr val="fo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58" name="Freeform 70"/>
              <p:cNvSpPr>
                <a:spLocks/>
              </p:cNvSpPr>
              <p:nvPr/>
            </p:nvSpPr>
            <p:spPr bwMode="auto">
              <a:xfrm>
                <a:off x="1348" y="393"/>
                <a:ext cx="393" cy="277"/>
              </a:xfrm>
              <a:custGeom>
                <a:avLst/>
                <a:gdLst>
                  <a:gd name="T0" fmla="*/ 295 w 393"/>
                  <a:gd name="T1" fmla="*/ 121 h 277"/>
                  <a:gd name="T2" fmla="*/ 384 w 393"/>
                  <a:gd name="T3" fmla="*/ 72 h 277"/>
                  <a:gd name="T4" fmla="*/ 393 w 393"/>
                  <a:gd name="T5" fmla="*/ 63 h 277"/>
                  <a:gd name="T6" fmla="*/ 393 w 393"/>
                  <a:gd name="T7" fmla="*/ 54 h 277"/>
                  <a:gd name="T8" fmla="*/ 393 w 393"/>
                  <a:gd name="T9" fmla="*/ 49 h 277"/>
                  <a:gd name="T10" fmla="*/ 393 w 393"/>
                  <a:gd name="T11" fmla="*/ 40 h 277"/>
                  <a:gd name="T12" fmla="*/ 384 w 393"/>
                  <a:gd name="T13" fmla="*/ 31 h 277"/>
                  <a:gd name="T14" fmla="*/ 379 w 393"/>
                  <a:gd name="T15" fmla="*/ 27 h 277"/>
                  <a:gd name="T16" fmla="*/ 370 w 393"/>
                  <a:gd name="T17" fmla="*/ 27 h 277"/>
                  <a:gd name="T18" fmla="*/ 357 w 393"/>
                  <a:gd name="T19" fmla="*/ 27 h 277"/>
                  <a:gd name="T20" fmla="*/ 268 w 393"/>
                  <a:gd name="T21" fmla="*/ 81 h 277"/>
                  <a:gd name="T22" fmla="*/ 268 w 393"/>
                  <a:gd name="T23" fmla="*/ 27 h 277"/>
                  <a:gd name="T24" fmla="*/ 268 w 393"/>
                  <a:gd name="T25" fmla="*/ 14 h 277"/>
                  <a:gd name="T26" fmla="*/ 263 w 393"/>
                  <a:gd name="T27" fmla="*/ 9 h 277"/>
                  <a:gd name="T28" fmla="*/ 254 w 393"/>
                  <a:gd name="T29" fmla="*/ 5 h 277"/>
                  <a:gd name="T30" fmla="*/ 250 w 393"/>
                  <a:gd name="T31" fmla="*/ 0 h 277"/>
                  <a:gd name="T32" fmla="*/ 241 w 393"/>
                  <a:gd name="T33" fmla="*/ 5 h 277"/>
                  <a:gd name="T34" fmla="*/ 232 w 393"/>
                  <a:gd name="T35" fmla="*/ 5 h 277"/>
                  <a:gd name="T36" fmla="*/ 228 w 393"/>
                  <a:gd name="T37" fmla="*/ 14 h 277"/>
                  <a:gd name="T38" fmla="*/ 228 w 393"/>
                  <a:gd name="T39" fmla="*/ 23 h 277"/>
                  <a:gd name="T40" fmla="*/ 228 w 393"/>
                  <a:gd name="T41" fmla="*/ 99 h 277"/>
                  <a:gd name="T42" fmla="*/ 170 w 393"/>
                  <a:gd name="T43" fmla="*/ 134 h 277"/>
                  <a:gd name="T44" fmla="*/ 170 w 393"/>
                  <a:gd name="T45" fmla="*/ 36 h 277"/>
                  <a:gd name="T46" fmla="*/ 170 w 393"/>
                  <a:gd name="T47" fmla="*/ 27 h 277"/>
                  <a:gd name="T48" fmla="*/ 165 w 393"/>
                  <a:gd name="T49" fmla="*/ 18 h 277"/>
                  <a:gd name="T50" fmla="*/ 156 w 393"/>
                  <a:gd name="T51" fmla="*/ 14 h 277"/>
                  <a:gd name="T52" fmla="*/ 147 w 393"/>
                  <a:gd name="T53" fmla="*/ 9 h 277"/>
                  <a:gd name="T54" fmla="*/ 138 w 393"/>
                  <a:gd name="T55" fmla="*/ 9 h 277"/>
                  <a:gd name="T56" fmla="*/ 134 w 393"/>
                  <a:gd name="T57" fmla="*/ 14 h 277"/>
                  <a:gd name="T58" fmla="*/ 129 w 393"/>
                  <a:gd name="T59" fmla="*/ 23 h 277"/>
                  <a:gd name="T60" fmla="*/ 125 w 393"/>
                  <a:gd name="T61" fmla="*/ 31 h 277"/>
                  <a:gd name="T62" fmla="*/ 125 w 393"/>
                  <a:gd name="T63" fmla="*/ 161 h 277"/>
                  <a:gd name="T64" fmla="*/ 0 w 393"/>
                  <a:gd name="T65" fmla="*/ 233 h 277"/>
                  <a:gd name="T66" fmla="*/ 27 w 393"/>
                  <a:gd name="T67" fmla="*/ 277 h 277"/>
                  <a:gd name="T68" fmla="*/ 152 w 393"/>
                  <a:gd name="T69" fmla="*/ 206 h 277"/>
                  <a:gd name="T70" fmla="*/ 268 w 393"/>
                  <a:gd name="T71" fmla="*/ 273 h 277"/>
                  <a:gd name="T72" fmla="*/ 272 w 393"/>
                  <a:gd name="T73" fmla="*/ 277 h 277"/>
                  <a:gd name="T74" fmla="*/ 281 w 393"/>
                  <a:gd name="T75" fmla="*/ 277 h 277"/>
                  <a:gd name="T76" fmla="*/ 290 w 393"/>
                  <a:gd name="T77" fmla="*/ 273 h 277"/>
                  <a:gd name="T78" fmla="*/ 295 w 393"/>
                  <a:gd name="T79" fmla="*/ 268 h 277"/>
                  <a:gd name="T80" fmla="*/ 299 w 393"/>
                  <a:gd name="T81" fmla="*/ 259 h 277"/>
                  <a:gd name="T82" fmla="*/ 299 w 393"/>
                  <a:gd name="T83" fmla="*/ 251 h 277"/>
                  <a:gd name="T84" fmla="*/ 295 w 393"/>
                  <a:gd name="T85" fmla="*/ 242 h 277"/>
                  <a:gd name="T86" fmla="*/ 286 w 393"/>
                  <a:gd name="T87" fmla="*/ 237 h 277"/>
                  <a:gd name="T88" fmla="*/ 196 w 393"/>
                  <a:gd name="T89" fmla="*/ 179 h 277"/>
                  <a:gd name="T90" fmla="*/ 254 w 393"/>
                  <a:gd name="T91" fmla="*/ 148 h 277"/>
                  <a:gd name="T92" fmla="*/ 321 w 393"/>
                  <a:gd name="T93" fmla="*/ 188 h 277"/>
                  <a:gd name="T94" fmla="*/ 330 w 393"/>
                  <a:gd name="T95" fmla="*/ 192 h 277"/>
                  <a:gd name="T96" fmla="*/ 335 w 393"/>
                  <a:gd name="T97" fmla="*/ 192 h 277"/>
                  <a:gd name="T98" fmla="*/ 344 w 393"/>
                  <a:gd name="T99" fmla="*/ 188 h 277"/>
                  <a:gd name="T100" fmla="*/ 348 w 393"/>
                  <a:gd name="T101" fmla="*/ 179 h 277"/>
                  <a:gd name="T102" fmla="*/ 348 w 393"/>
                  <a:gd name="T103" fmla="*/ 175 h 277"/>
                  <a:gd name="T104" fmla="*/ 348 w 393"/>
                  <a:gd name="T105" fmla="*/ 166 h 277"/>
                  <a:gd name="T106" fmla="*/ 348 w 393"/>
                  <a:gd name="T107" fmla="*/ 157 h 277"/>
                  <a:gd name="T108" fmla="*/ 339 w 393"/>
                  <a:gd name="T109" fmla="*/ 152 h 277"/>
                  <a:gd name="T110" fmla="*/ 295 w 393"/>
                  <a:gd name="T111" fmla="*/ 121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3" h="277">
                    <a:moveTo>
                      <a:pt x="295" y="121"/>
                    </a:moveTo>
                    <a:lnTo>
                      <a:pt x="384" y="72"/>
                    </a:lnTo>
                    <a:lnTo>
                      <a:pt x="393" y="63"/>
                    </a:lnTo>
                    <a:lnTo>
                      <a:pt x="393" y="54"/>
                    </a:lnTo>
                    <a:lnTo>
                      <a:pt x="393" y="49"/>
                    </a:lnTo>
                    <a:lnTo>
                      <a:pt x="393" y="40"/>
                    </a:lnTo>
                    <a:lnTo>
                      <a:pt x="384" y="31"/>
                    </a:lnTo>
                    <a:lnTo>
                      <a:pt x="379" y="27"/>
                    </a:lnTo>
                    <a:lnTo>
                      <a:pt x="370" y="27"/>
                    </a:lnTo>
                    <a:lnTo>
                      <a:pt x="357" y="27"/>
                    </a:lnTo>
                    <a:lnTo>
                      <a:pt x="268" y="81"/>
                    </a:lnTo>
                    <a:lnTo>
                      <a:pt x="268" y="27"/>
                    </a:lnTo>
                    <a:lnTo>
                      <a:pt x="268" y="14"/>
                    </a:lnTo>
                    <a:lnTo>
                      <a:pt x="263" y="9"/>
                    </a:lnTo>
                    <a:lnTo>
                      <a:pt x="254" y="5"/>
                    </a:lnTo>
                    <a:lnTo>
                      <a:pt x="250" y="0"/>
                    </a:lnTo>
                    <a:lnTo>
                      <a:pt x="241" y="5"/>
                    </a:lnTo>
                    <a:lnTo>
                      <a:pt x="232" y="5"/>
                    </a:lnTo>
                    <a:lnTo>
                      <a:pt x="228" y="14"/>
                    </a:lnTo>
                    <a:lnTo>
                      <a:pt x="228" y="23"/>
                    </a:lnTo>
                    <a:lnTo>
                      <a:pt x="228" y="99"/>
                    </a:lnTo>
                    <a:lnTo>
                      <a:pt x="170" y="134"/>
                    </a:lnTo>
                    <a:lnTo>
                      <a:pt x="170" y="36"/>
                    </a:lnTo>
                    <a:lnTo>
                      <a:pt x="170" y="27"/>
                    </a:lnTo>
                    <a:lnTo>
                      <a:pt x="165" y="18"/>
                    </a:lnTo>
                    <a:lnTo>
                      <a:pt x="156" y="14"/>
                    </a:lnTo>
                    <a:lnTo>
                      <a:pt x="147" y="9"/>
                    </a:lnTo>
                    <a:lnTo>
                      <a:pt x="138" y="9"/>
                    </a:lnTo>
                    <a:lnTo>
                      <a:pt x="134" y="14"/>
                    </a:lnTo>
                    <a:lnTo>
                      <a:pt x="129" y="23"/>
                    </a:lnTo>
                    <a:lnTo>
                      <a:pt x="125" y="31"/>
                    </a:lnTo>
                    <a:lnTo>
                      <a:pt x="125" y="161"/>
                    </a:lnTo>
                    <a:lnTo>
                      <a:pt x="0" y="233"/>
                    </a:lnTo>
                    <a:lnTo>
                      <a:pt x="27" y="277"/>
                    </a:lnTo>
                    <a:lnTo>
                      <a:pt x="152" y="206"/>
                    </a:lnTo>
                    <a:lnTo>
                      <a:pt x="268" y="273"/>
                    </a:lnTo>
                    <a:lnTo>
                      <a:pt x="272" y="277"/>
                    </a:lnTo>
                    <a:lnTo>
                      <a:pt x="281" y="277"/>
                    </a:lnTo>
                    <a:lnTo>
                      <a:pt x="290" y="273"/>
                    </a:lnTo>
                    <a:lnTo>
                      <a:pt x="295" y="268"/>
                    </a:lnTo>
                    <a:lnTo>
                      <a:pt x="299" y="259"/>
                    </a:lnTo>
                    <a:lnTo>
                      <a:pt x="299" y="251"/>
                    </a:lnTo>
                    <a:lnTo>
                      <a:pt x="295" y="242"/>
                    </a:lnTo>
                    <a:lnTo>
                      <a:pt x="286" y="237"/>
                    </a:lnTo>
                    <a:lnTo>
                      <a:pt x="196" y="179"/>
                    </a:lnTo>
                    <a:lnTo>
                      <a:pt x="254" y="148"/>
                    </a:lnTo>
                    <a:lnTo>
                      <a:pt x="321" y="188"/>
                    </a:lnTo>
                    <a:lnTo>
                      <a:pt x="330" y="192"/>
                    </a:lnTo>
                    <a:lnTo>
                      <a:pt x="335" y="192"/>
                    </a:lnTo>
                    <a:lnTo>
                      <a:pt x="344" y="188"/>
                    </a:lnTo>
                    <a:lnTo>
                      <a:pt x="348" y="179"/>
                    </a:lnTo>
                    <a:lnTo>
                      <a:pt x="348" y="175"/>
                    </a:lnTo>
                    <a:lnTo>
                      <a:pt x="348" y="166"/>
                    </a:lnTo>
                    <a:lnTo>
                      <a:pt x="348" y="157"/>
                    </a:lnTo>
                    <a:lnTo>
                      <a:pt x="339" y="152"/>
                    </a:lnTo>
                    <a:lnTo>
                      <a:pt x="295" y="121"/>
                    </a:lnTo>
                    <a:close/>
                  </a:path>
                </a:pathLst>
              </a:custGeom>
              <a:gradFill rotWithShape="1">
                <a:gsLst>
                  <a:gs pos="0">
                    <a:schemeClr val="folHlink">
                      <a:gamma/>
                      <a:tint val="21176"/>
                      <a:invGamma/>
                    </a:schemeClr>
                  </a:gs>
                  <a:gs pos="100000">
                    <a:schemeClr val="fo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59" name="Freeform 71"/>
              <p:cNvSpPr>
                <a:spLocks/>
              </p:cNvSpPr>
              <p:nvPr/>
            </p:nvSpPr>
            <p:spPr bwMode="auto">
              <a:xfrm>
                <a:off x="1232" y="536"/>
                <a:ext cx="263" cy="228"/>
              </a:xfrm>
              <a:custGeom>
                <a:avLst/>
                <a:gdLst>
                  <a:gd name="T0" fmla="*/ 0 w 263"/>
                  <a:gd name="T1" fmla="*/ 116 h 228"/>
                  <a:gd name="T2" fmla="*/ 49 w 263"/>
                  <a:gd name="T3" fmla="*/ 67 h 228"/>
                  <a:gd name="T4" fmla="*/ 67 w 263"/>
                  <a:gd name="T5" fmla="*/ 0 h 228"/>
                  <a:gd name="T6" fmla="*/ 134 w 263"/>
                  <a:gd name="T7" fmla="*/ 23 h 228"/>
                  <a:gd name="T8" fmla="*/ 201 w 263"/>
                  <a:gd name="T9" fmla="*/ 0 h 228"/>
                  <a:gd name="T10" fmla="*/ 214 w 263"/>
                  <a:gd name="T11" fmla="*/ 67 h 228"/>
                  <a:gd name="T12" fmla="*/ 263 w 263"/>
                  <a:gd name="T13" fmla="*/ 116 h 228"/>
                  <a:gd name="T14" fmla="*/ 214 w 263"/>
                  <a:gd name="T15" fmla="*/ 161 h 228"/>
                  <a:gd name="T16" fmla="*/ 201 w 263"/>
                  <a:gd name="T17" fmla="*/ 228 h 228"/>
                  <a:gd name="T18" fmla="*/ 134 w 263"/>
                  <a:gd name="T19" fmla="*/ 210 h 228"/>
                  <a:gd name="T20" fmla="*/ 67 w 263"/>
                  <a:gd name="T21" fmla="*/ 228 h 228"/>
                  <a:gd name="T22" fmla="*/ 49 w 263"/>
                  <a:gd name="T23" fmla="*/ 161 h 228"/>
                  <a:gd name="T24" fmla="*/ 0 w 263"/>
                  <a:gd name="T25" fmla="*/ 116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3" h="228">
                    <a:moveTo>
                      <a:pt x="0" y="116"/>
                    </a:moveTo>
                    <a:lnTo>
                      <a:pt x="49" y="67"/>
                    </a:lnTo>
                    <a:lnTo>
                      <a:pt x="67" y="0"/>
                    </a:lnTo>
                    <a:lnTo>
                      <a:pt x="134" y="23"/>
                    </a:lnTo>
                    <a:lnTo>
                      <a:pt x="201" y="0"/>
                    </a:lnTo>
                    <a:lnTo>
                      <a:pt x="214" y="67"/>
                    </a:lnTo>
                    <a:lnTo>
                      <a:pt x="263" y="116"/>
                    </a:lnTo>
                    <a:lnTo>
                      <a:pt x="214" y="161"/>
                    </a:lnTo>
                    <a:lnTo>
                      <a:pt x="201" y="228"/>
                    </a:lnTo>
                    <a:lnTo>
                      <a:pt x="134" y="210"/>
                    </a:lnTo>
                    <a:lnTo>
                      <a:pt x="67" y="228"/>
                    </a:lnTo>
                    <a:lnTo>
                      <a:pt x="49" y="161"/>
                    </a:lnTo>
                    <a:lnTo>
                      <a:pt x="0" y="116"/>
                    </a:lnTo>
                    <a:close/>
                  </a:path>
                </a:pathLst>
              </a:custGeom>
              <a:gradFill rotWithShape="1">
                <a:gsLst>
                  <a:gs pos="0">
                    <a:schemeClr val="folHlink">
                      <a:gamma/>
                      <a:tint val="21176"/>
                      <a:invGamma/>
                    </a:schemeClr>
                  </a:gs>
                  <a:gs pos="100000">
                    <a:schemeClr val="folHlink"/>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51" name="Rectangle 72"/>
            <p:cNvSpPr>
              <a:spLocks noChangeArrowheads="1"/>
            </p:cNvSpPr>
            <p:nvPr/>
          </p:nvSpPr>
          <p:spPr bwMode="auto">
            <a:xfrm>
              <a:off x="1968" y="1348"/>
              <a:ext cx="2507" cy="252"/>
            </a:xfrm>
            <a:prstGeom prst="rect">
              <a:avLst/>
            </a:prstGeom>
            <a:noFill/>
            <a:ln>
              <a:noFill/>
            </a:ln>
            <a:effectLst/>
            <a:extLst>
              <a:ext uri="{909E8E84-426E-40DD-AFC4-6F175D3DCCD1}">
                <a14:hiddenFill xmlns:a14="http://schemas.microsoft.com/office/drawing/2010/main">
                  <a:gradFill rotWithShape="1">
                    <a:gsLst>
                      <a:gs pos="0">
                        <a:schemeClr val="folHlink">
                          <a:gamma/>
                          <a:tint val="21176"/>
                          <a:invGamma/>
                        </a:schemeClr>
                      </a:gs>
                      <a:gs pos="100000">
                        <a:schemeClr val="folHlink"/>
                      </a:gs>
                    </a:gsLst>
                    <a:path path="shape">
                      <a:fillToRect l="50000" t="50000" r="50000" b="50000"/>
                    </a:path>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eaLnBrk="0" hangingPunct="0"/>
              <a:r>
                <a:rPr lang="tr-TR" sz="2000" dirty="0"/>
                <a:t>Kalıtım (Miras)</a:t>
              </a:r>
            </a:p>
          </p:txBody>
        </p:sp>
        <p:sp>
          <p:nvSpPr>
            <p:cNvPr id="52" name="Line 73"/>
            <p:cNvSpPr>
              <a:spLocks noChangeShapeType="1"/>
            </p:cNvSpPr>
            <p:nvPr/>
          </p:nvSpPr>
          <p:spPr bwMode="auto">
            <a:xfrm>
              <a:off x="1776" y="1584"/>
              <a:ext cx="2064" cy="0"/>
            </a:xfrm>
            <a:prstGeom prst="line">
              <a:avLst/>
            </a:prstGeom>
            <a:no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spTree>
    <p:extLst>
      <p:ext uri="{BB962C8B-B14F-4D97-AF65-F5344CB8AC3E}">
        <p14:creationId xmlns:p14="http://schemas.microsoft.com/office/powerpoint/2010/main" val="3625208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12"/>
          <p:cNvSpPr txBox="1">
            <a:spLocks noChangeArrowheads="1"/>
          </p:cNvSpPr>
          <p:nvPr/>
        </p:nvSpPr>
        <p:spPr bwMode="auto">
          <a:xfrm>
            <a:off x="609600" y="1491630"/>
            <a:ext cx="8153400"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lgn="just" eaLnBrk="0" hangingPunct="0">
              <a:buFont typeface="Arial" panose="020B0604020202020204" pitchFamily="34" charset="0"/>
              <a:buChar char="•"/>
            </a:pPr>
            <a:r>
              <a:rPr lang="tr-TR" sz="2000" b="1" dirty="0">
                <a:solidFill>
                  <a:srgbClr val="FF0000"/>
                </a:solidFill>
              </a:rPr>
              <a:t>Sınıf</a:t>
            </a:r>
          </a:p>
          <a:p>
            <a:pPr marL="342900" indent="-342900" algn="just" eaLnBrk="0" hangingPunct="0">
              <a:buFont typeface="Arial" panose="020B0604020202020204" pitchFamily="34" charset="0"/>
              <a:buChar char="•"/>
            </a:pPr>
            <a:r>
              <a:rPr lang="tr-TR" sz="2000" b="1" dirty="0"/>
              <a:t>OOP türü yazdığımız programlarda sadece nesneler vardır. Bu nesneler, mesaj alışverişi yaparak, birbirleriyle haberleşirler.</a:t>
            </a:r>
            <a:br>
              <a:rPr lang="tr-TR" sz="2000" b="1" dirty="0"/>
            </a:br>
            <a:r>
              <a:rPr lang="tr-TR" sz="2000" b="1" dirty="0"/>
              <a:t>Nesneler OOP de sınıf olarak ifade edilen şablonlardan yaratılır. Her sınıf içinde, o sınıftan üretilecek nesnelerin özelikleri, davranışları tespit edilir. </a:t>
            </a:r>
            <a:r>
              <a:rPr lang="tr-TR" sz="2000" dirty="0"/>
              <a:t>Örneğin Araba isminde bir sınıf yaratabiliriz. Bu sınıftan üretilecek nesnelerin ortak yani, bir motor, 4 teker, direksiyon gibi parçalar olacaktır.</a:t>
            </a:r>
            <a:br>
              <a:rPr lang="tr-TR" sz="2000" dirty="0"/>
            </a:br>
            <a:r>
              <a:rPr lang="tr-TR" sz="2000" dirty="0"/>
              <a:t>Sınıflar, nesne üretme yanında başka bir özelliğe daha sahiptir. Sınıflar arasında akraba ve is ilişkileri kurmak mümkündür. </a:t>
            </a:r>
          </a:p>
          <a:p>
            <a:pPr marL="342900" indent="-342900" algn="just" eaLnBrk="0" hangingPunct="0">
              <a:buFont typeface="Arial" panose="020B0604020202020204" pitchFamily="34" charset="0"/>
              <a:buChar char="•"/>
            </a:pPr>
            <a:endParaRPr lang="en-US" sz="2000" dirty="0"/>
          </a:p>
        </p:txBody>
      </p:sp>
      <p:sp>
        <p:nvSpPr>
          <p:cNvPr id="5" name="Title 1"/>
          <p:cNvSpPr>
            <a:spLocks noGrp="1"/>
          </p:cNvSpPr>
          <p:nvPr>
            <p:ph type="title"/>
          </p:nvPr>
        </p:nvSpPr>
        <p:spPr>
          <a:xfrm>
            <a:off x="609600" y="118110"/>
            <a:ext cx="8153400" cy="1005840"/>
          </a:xfrm>
        </p:spPr>
        <p:txBody>
          <a:bodyPr>
            <a:noAutofit/>
          </a:bodyPr>
          <a:lstStyle/>
          <a:p>
            <a:pPr eaLnBrk="0" hangingPunct="0"/>
            <a:r>
              <a:rPr lang="tr-TR" sz="3600" dirty="0"/>
              <a:t>Nesne Yönelimli Programlama Terimleri</a:t>
            </a:r>
            <a:endParaRPr lang="en-US" sz="3600" dirty="0"/>
          </a:p>
        </p:txBody>
      </p:sp>
    </p:spTree>
    <p:extLst>
      <p:ext uri="{BB962C8B-B14F-4D97-AF65-F5344CB8AC3E}">
        <p14:creationId xmlns:p14="http://schemas.microsoft.com/office/powerpoint/2010/main" val="3473980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12"/>
          <p:cNvSpPr txBox="1">
            <a:spLocks noChangeArrowheads="1"/>
          </p:cNvSpPr>
          <p:nvPr/>
        </p:nvSpPr>
        <p:spPr bwMode="auto">
          <a:xfrm>
            <a:off x="609600" y="1491630"/>
            <a:ext cx="8153400"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lgn="just" eaLnBrk="0" hangingPunct="0">
              <a:buFont typeface="Arial" panose="020B0604020202020204" pitchFamily="34" charset="0"/>
              <a:buChar char="•"/>
            </a:pPr>
            <a:r>
              <a:rPr lang="tr-TR" sz="2000" b="1" dirty="0">
                <a:solidFill>
                  <a:srgbClr val="FF0000"/>
                </a:solidFill>
              </a:rPr>
              <a:t>Nesne</a:t>
            </a:r>
          </a:p>
          <a:p>
            <a:pPr marL="342900" indent="-342900" algn="just" eaLnBrk="0" hangingPunct="0">
              <a:buFont typeface="Arial" panose="020B0604020202020204" pitchFamily="34" charset="0"/>
              <a:buChar char="•"/>
            </a:pPr>
            <a:r>
              <a:rPr lang="tr-TR" sz="2000" b="1" dirty="0"/>
              <a:t>OOP de nesneler sınıflardan üretilir. Nesneler, sınıfların aksine canlıdır ve kimlikleri vardır. Aynı sınıftan üretilmiş iki nesnenin sahip olduğu değişkenler değişik değerlere sahiptir. </a:t>
            </a:r>
            <a:r>
              <a:rPr lang="tr-TR" sz="2000" dirty="0"/>
              <a:t>Örneğin araba sınıfından üretilen Mercedes ve BMW marka iki arabanın plaka numaraları değişiktir. Burada adı geçen plaka numarası, sınıf içinde yer alan bir özelliktir. Sınıftan üretilen her nesne bu özelliği alır. Nesneler üretilirken, nesne özellikleri, sahip oldukları yapıya göre, değişik olacaktır. Araba örneğinde olduğu gibi, Mercedes ve BMW nesneleri değişik plaka numaralarına sahiptir.</a:t>
            </a:r>
            <a:br>
              <a:rPr lang="tr-TR" sz="2000" dirty="0"/>
            </a:br>
            <a:endParaRPr lang="en-US" sz="2000" dirty="0"/>
          </a:p>
        </p:txBody>
      </p:sp>
      <p:sp>
        <p:nvSpPr>
          <p:cNvPr id="5" name="Title 1"/>
          <p:cNvSpPr>
            <a:spLocks noGrp="1"/>
          </p:cNvSpPr>
          <p:nvPr>
            <p:ph type="title"/>
          </p:nvPr>
        </p:nvSpPr>
        <p:spPr>
          <a:xfrm>
            <a:off x="609600" y="118110"/>
            <a:ext cx="8153400" cy="1005840"/>
          </a:xfrm>
        </p:spPr>
        <p:txBody>
          <a:bodyPr>
            <a:noAutofit/>
          </a:bodyPr>
          <a:lstStyle/>
          <a:p>
            <a:pPr eaLnBrk="0" hangingPunct="0"/>
            <a:r>
              <a:rPr lang="tr-TR" sz="3600" dirty="0"/>
              <a:t>Nesne Yönelimli Programlama Terimleri</a:t>
            </a:r>
            <a:endParaRPr lang="en-US" sz="3600" dirty="0"/>
          </a:p>
        </p:txBody>
      </p:sp>
    </p:spTree>
    <p:extLst>
      <p:ext uri="{BB962C8B-B14F-4D97-AF65-F5344CB8AC3E}">
        <p14:creationId xmlns:p14="http://schemas.microsoft.com/office/powerpoint/2010/main" val="4293477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12"/>
          <p:cNvSpPr txBox="1">
            <a:spLocks noChangeArrowheads="1"/>
          </p:cNvSpPr>
          <p:nvPr/>
        </p:nvSpPr>
        <p:spPr bwMode="auto">
          <a:xfrm>
            <a:off x="609600" y="1491630"/>
            <a:ext cx="81534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lgn="just" eaLnBrk="0" hangingPunct="0">
              <a:buFont typeface="Arial" panose="020B0604020202020204" pitchFamily="34" charset="0"/>
              <a:buChar char="•"/>
            </a:pPr>
            <a:r>
              <a:rPr lang="tr-TR" sz="2000" b="1" dirty="0">
                <a:solidFill>
                  <a:srgbClr val="FF0000"/>
                </a:solidFill>
              </a:rPr>
              <a:t>Metotlar</a:t>
            </a:r>
          </a:p>
          <a:p>
            <a:pPr algn="just" eaLnBrk="0" hangingPunct="0"/>
            <a:r>
              <a:rPr lang="tr-TR" sz="2000" b="1" dirty="0"/>
              <a:t>Metotlar bir nesnenin dış dünyaya açılan kapılarıdır. Bir nesnenin içinde ne olduğu, nesnenin nasıl çalıştığı dışarıdan görünmez. Nesnenin sahip olduğu bir iç dünyası </a:t>
            </a:r>
            <a:r>
              <a:rPr lang="tr-TR" sz="2000" b="1" dirty="0" err="1"/>
              <a:t>vardir</a:t>
            </a:r>
            <a:r>
              <a:rPr lang="tr-TR" sz="2000" b="1" dirty="0"/>
              <a:t>. Eğer nesne ile </a:t>
            </a:r>
            <a:r>
              <a:rPr lang="tr-TR" sz="2000" b="1" dirty="0" err="1"/>
              <a:t>interaksiyona</a:t>
            </a:r>
            <a:r>
              <a:rPr lang="tr-TR" sz="2000" b="1" dirty="0"/>
              <a:t> girmek istiyorsak, dışa açılan kapılarından (metotlardan) birini kullanmamız gerekir. Nesnelere, sınıf içinde tanımlanmış ve her nesnenin sahip olduğu metotlar aracılığıyla mesaj gönderebiliriz. Eğer bir nesneden bir şey yapmasını bekliyorsak, metodunu kullanarak, ona bir mesaj göndeririz. </a:t>
            </a:r>
          </a:p>
          <a:p>
            <a:pPr algn="just" eaLnBrk="0" hangingPunct="0"/>
            <a:r>
              <a:rPr lang="tr-TR" sz="2000" dirty="0"/>
              <a:t>Nesne bu mesajı alarak, gerekli işlemi yapar. Metotlar nesnelerin dış dünyaya karşı davranışlarını tanımlar. Metotları, diğer programlama dillerinde kullanılan fonksiyonlar olarak düşünebiliriz. Nesneler ile sadece bu metotları kullanarak, </a:t>
            </a:r>
            <a:r>
              <a:rPr lang="tr-TR" sz="2000" dirty="0" err="1"/>
              <a:t>interaksiyona</a:t>
            </a:r>
            <a:r>
              <a:rPr lang="tr-TR" sz="2000" dirty="0"/>
              <a:t> girebiliriz.</a:t>
            </a:r>
            <a:endParaRPr lang="en-US" sz="2000" dirty="0"/>
          </a:p>
        </p:txBody>
      </p:sp>
      <p:sp>
        <p:nvSpPr>
          <p:cNvPr id="5" name="Title 1"/>
          <p:cNvSpPr>
            <a:spLocks noGrp="1"/>
          </p:cNvSpPr>
          <p:nvPr>
            <p:ph type="title"/>
          </p:nvPr>
        </p:nvSpPr>
        <p:spPr>
          <a:xfrm>
            <a:off x="609600" y="118110"/>
            <a:ext cx="8153400" cy="1005840"/>
          </a:xfrm>
        </p:spPr>
        <p:txBody>
          <a:bodyPr>
            <a:noAutofit/>
          </a:bodyPr>
          <a:lstStyle/>
          <a:p>
            <a:pPr eaLnBrk="0" hangingPunct="0"/>
            <a:r>
              <a:rPr lang="tr-TR" sz="3600" dirty="0"/>
              <a:t>Nesne Yönelimli Programlama Terimleri</a:t>
            </a:r>
            <a:endParaRPr lang="en-US" sz="3600" dirty="0"/>
          </a:p>
        </p:txBody>
      </p:sp>
    </p:spTree>
    <p:extLst>
      <p:ext uri="{BB962C8B-B14F-4D97-AF65-F5344CB8AC3E}">
        <p14:creationId xmlns:p14="http://schemas.microsoft.com/office/powerpoint/2010/main" val="2845595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12"/>
          <p:cNvSpPr txBox="1">
            <a:spLocks noChangeArrowheads="1"/>
          </p:cNvSpPr>
          <p:nvPr/>
        </p:nvSpPr>
        <p:spPr bwMode="auto">
          <a:xfrm>
            <a:off x="609600" y="1419622"/>
            <a:ext cx="8153400"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eaLnBrk="0" hangingPunct="0"/>
            <a:r>
              <a:rPr lang="tr-TR" sz="2000" b="1" dirty="0" err="1">
                <a:solidFill>
                  <a:srgbClr val="FF0000"/>
                </a:solidFill>
              </a:rPr>
              <a:t>Konstruktör</a:t>
            </a:r>
            <a:r>
              <a:rPr lang="tr-TR" sz="2000" b="1" dirty="0">
                <a:solidFill>
                  <a:srgbClr val="FF0000"/>
                </a:solidFill>
              </a:rPr>
              <a:t> (Yapıcı)</a:t>
            </a:r>
          </a:p>
          <a:p>
            <a:pPr algn="just" eaLnBrk="0" hangingPunct="0"/>
            <a:endParaRPr lang="tr-TR" sz="2000" b="1" dirty="0">
              <a:solidFill>
                <a:srgbClr val="FF0000"/>
              </a:solidFill>
            </a:endParaRPr>
          </a:p>
          <a:p>
            <a:pPr algn="just"/>
            <a:r>
              <a:rPr lang="tr-TR" sz="2000" dirty="0"/>
              <a:t>Nesnelerin sınıflardan yapıldığını daha önce öğrendik. Nesneler üretilirken, sahip oldukları değişkenlerin değişik değerlerde olması gerekir. Araba örneğinde olduğu gibi, Mercedes ve BMW marka iki nesnenin değişik plaka numaralarına sahip olmaları gerekir. Bu demek oluyor ki, nesneler üretilirken, onlara değişik kimlikler verecek bir mekanizmaya ihtiyacımız var.</a:t>
            </a:r>
          </a:p>
          <a:p>
            <a:pPr algn="just"/>
            <a:r>
              <a:rPr lang="tr-TR" sz="2000" dirty="0"/>
              <a:t>Bu görevi sınıf içinde </a:t>
            </a:r>
            <a:r>
              <a:rPr lang="tr-TR" sz="2000" dirty="0" err="1"/>
              <a:t>konstruktörler</a:t>
            </a:r>
            <a:r>
              <a:rPr lang="tr-TR" sz="2000" dirty="0"/>
              <a:t> üstlenir. Nesneler </a:t>
            </a:r>
            <a:r>
              <a:rPr lang="tr-TR" sz="2000" dirty="0" err="1"/>
              <a:t>konstruktörler</a:t>
            </a:r>
            <a:r>
              <a:rPr lang="tr-TR" sz="2000" dirty="0"/>
              <a:t> aracılığıyla üretilir. </a:t>
            </a:r>
            <a:r>
              <a:rPr lang="tr-TR" sz="2000" dirty="0" err="1"/>
              <a:t>Konstruktör</a:t>
            </a:r>
            <a:r>
              <a:rPr lang="tr-TR" sz="2000" dirty="0"/>
              <a:t> bir nesne üretmeden önce, nesne için gerekli değişken değerleri belirlenir ve bu değerler parametre olarak </a:t>
            </a:r>
            <a:r>
              <a:rPr lang="tr-TR" sz="2000" dirty="0" err="1"/>
              <a:t>konstruktöre</a:t>
            </a:r>
            <a:r>
              <a:rPr lang="tr-TR" sz="2000" dirty="0"/>
              <a:t> gönderilir. </a:t>
            </a:r>
            <a:r>
              <a:rPr lang="tr-TR" sz="2000" dirty="0" err="1"/>
              <a:t>Konstruktör</a:t>
            </a:r>
            <a:r>
              <a:rPr lang="tr-TR" sz="2000" dirty="0"/>
              <a:t> bu değerleri kullanarak, nesneyi üretir. Her sınıf içinde, nesne üretmek için bir </a:t>
            </a:r>
            <a:r>
              <a:rPr lang="tr-TR" sz="2000" dirty="0" err="1"/>
              <a:t>konstruktör</a:t>
            </a:r>
            <a:r>
              <a:rPr lang="tr-TR" sz="2000" dirty="0"/>
              <a:t> </a:t>
            </a:r>
            <a:r>
              <a:rPr lang="tr-TR" sz="2000" dirty="0" err="1"/>
              <a:t>vardir</a:t>
            </a:r>
            <a:r>
              <a:rPr lang="tr-TR" sz="2000" dirty="0"/>
              <a:t>.</a:t>
            </a:r>
          </a:p>
          <a:p>
            <a:pPr marL="342900" indent="-342900" algn="just" eaLnBrk="0" hangingPunct="0">
              <a:buFont typeface="Arial" panose="020B0604020202020204" pitchFamily="34" charset="0"/>
              <a:buChar char="•"/>
            </a:pPr>
            <a:endParaRPr lang="en-US" sz="2000" b="1" dirty="0">
              <a:solidFill>
                <a:srgbClr val="FF0000"/>
              </a:solidFill>
            </a:endParaRPr>
          </a:p>
        </p:txBody>
      </p:sp>
      <p:sp>
        <p:nvSpPr>
          <p:cNvPr id="5" name="Title 1"/>
          <p:cNvSpPr>
            <a:spLocks noGrp="1"/>
          </p:cNvSpPr>
          <p:nvPr>
            <p:ph type="title"/>
          </p:nvPr>
        </p:nvSpPr>
        <p:spPr>
          <a:xfrm>
            <a:off x="609600" y="118110"/>
            <a:ext cx="8153400" cy="1005840"/>
          </a:xfrm>
        </p:spPr>
        <p:txBody>
          <a:bodyPr>
            <a:noAutofit/>
          </a:bodyPr>
          <a:lstStyle/>
          <a:p>
            <a:pPr eaLnBrk="0" hangingPunct="0"/>
            <a:r>
              <a:rPr lang="tr-TR" sz="3600" dirty="0"/>
              <a:t>Nesne Yönelimli Programlama Terimleri</a:t>
            </a:r>
            <a:endParaRPr lang="en-US" sz="3600" dirty="0"/>
          </a:p>
        </p:txBody>
      </p:sp>
    </p:spTree>
    <p:extLst>
      <p:ext uri="{BB962C8B-B14F-4D97-AF65-F5344CB8AC3E}">
        <p14:creationId xmlns:p14="http://schemas.microsoft.com/office/powerpoint/2010/main" val="27642642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eniş Ekran Sunu">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WidescreenPresentation</Template>
  <TotalTime>0</TotalTime>
  <Words>1380</Words>
  <Application>Microsoft Office PowerPoint</Application>
  <PresentationFormat>Ekran Gösterisi (16:9)</PresentationFormat>
  <Paragraphs>100</Paragraphs>
  <Slides>24</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24</vt:i4>
      </vt:variant>
    </vt:vector>
  </HeadingPairs>
  <TitlesOfParts>
    <vt:vector size="29" baseType="lpstr">
      <vt:lpstr>Arial</vt:lpstr>
      <vt:lpstr>Calibri</vt:lpstr>
      <vt:lpstr>Wingdings</vt:lpstr>
      <vt:lpstr>Wingdings 2</vt:lpstr>
      <vt:lpstr>Geniş Ekran Sunu</vt:lpstr>
      <vt:lpstr>PHP FRAMEWORKLERİN KARŞILAŞTIRILMASI</vt:lpstr>
      <vt:lpstr>İçerik</vt:lpstr>
      <vt:lpstr>Nesne Yönelimli Programlama Nedir?</vt:lpstr>
      <vt:lpstr>Nesne Yönelimli Programlama Nedir?</vt:lpstr>
      <vt:lpstr>Nesne Yönelimli Programlama Terimleri</vt:lpstr>
      <vt:lpstr>Nesne Yönelimli Programlama Terimleri</vt:lpstr>
      <vt:lpstr>Nesne Yönelimli Programlama Terimleri</vt:lpstr>
      <vt:lpstr>Nesne Yönelimli Programlama Terimleri</vt:lpstr>
      <vt:lpstr>Nesne Yönelimli Programlama Terimleri</vt:lpstr>
      <vt:lpstr>Nesne Yönelimli Programlama Terimleri</vt:lpstr>
      <vt:lpstr>Nesne Yönelimli Programlama Terimleri</vt:lpstr>
      <vt:lpstr>Nesne Yönelimli Programlama Terimleri</vt:lpstr>
      <vt:lpstr>Nesne Yönelimli Programlamanın Yararları</vt:lpstr>
      <vt:lpstr>Framework Nedir?</vt:lpstr>
      <vt:lpstr>MVC Nedir?</vt:lpstr>
      <vt:lpstr>MVC Nedir?</vt:lpstr>
      <vt:lpstr>MVC Avantajları</vt:lpstr>
      <vt:lpstr>Framework Avantajları</vt:lpstr>
      <vt:lpstr>Frameworklerin Karşılaştırılması</vt:lpstr>
      <vt:lpstr>Frameworklerin Karşılaştırılması</vt:lpstr>
      <vt:lpstr>Frameworklerin Karşılaştırılması</vt:lpstr>
      <vt:lpstr>Frameworklerin Karşılaştırılması</vt:lpstr>
      <vt:lpstr>Sonuç </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2013-04-27T05:33:45Z</dcterms:created>
  <dcterms:modified xsi:type="dcterms:W3CDTF">2024-05-13T06:42:12Z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1055</vt:i4>
  </property>
  <property fmtid="{D5CDD505-2E9C-101B-9397-08002B2CF9AE}" pid="3" name="_Version">
    <vt:lpwstr>12.0.4518</vt:lpwstr>
  </property>
</Properties>
</file>