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5" r:id="rId1"/>
  </p:sldMasterIdLst>
  <p:notesMasterIdLst>
    <p:notesMasterId r:id="rId39"/>
  </p:notesMasterIdLst>
  <p:sldIdLst>
    <p:sldId id="257" r:id="rId2"/>
    <p:sldId id="258" r:id="rId3"/>
    <p:sldId id="259" r:id="rId4"/>
    <p:sldId id="260" r:id="rId5"/>
    <p:sldId id="261" r:id="rId6"/>
    <p:sldId id="343" r:id="rId7"/>
    <p:sldId id="344" r:id="rId8"/>
    <p:sldId id="345" r:id="rId9"/>
    <p:sldId id="346" r:id="rId10"/>
    <p:sldId id="262" r:id="rId11"/>
    <p:sldId id="265" r:id="rId12"/>
    <p:sldId id="264" r:id="rId13"/>
    <p:sldId id="273" r:id="rId14"/>
    <p:sldId id="347" r:id="rId15"/>
    <p:sldId id="349" r:id="rId16"/>
    <p:sldId id="350" r:id="rId17"/>
    <p:sldId id="351" r:id="rId18"/>
    <p:sldId id="352" r:id="rId19"/>
    <p:sldId id="353" r:id="rId20"/>
    <p:sldId id="354" r:id="rId21"/>
    <p:sldId id="292" r:id="rId22"/>
    <p:sldId id="355" r:id="rId23"/>
    <p:sldId id="356" r:id="rId24"/>
    <p:sldId id="357" r:id="rId25"/>
    <p:sldId id="358" r:id="rId26"/>
    <p:sldId id="359" r:id="rId27"/>
    <p:sldId id="360" r:id="rId28"/>
    <p:sldId id="298" r:id="rId29"/>
    <p:sldId id="361" r:id="rId30"/>
    <p:sldId id="362" r:id="rId31"/>
    <p:sldId id="363" r:id="rId32"/>
    <p:sldId id="365" r:id="rId33"/>
    <p:sldId id="364" r:id="rId34"/>
    <p:sldId id="366" r:id="rId35"/>
    <p:sldId id="367" r:id="rId36"/>
    <p:sldId id="368" r:id="rId37"/>
    <p:sldId id="369"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F7AB"/>
    <a:srgbClr val="2C1256"/>
    <a:srgbClr val="86D3F0"/>
    <a:srgbClr val="7AB6D8"/>
    <a:srgbClr val="686868"/>
    <a:srgbClr val="D871F4"/>
    <a:srgbClr val="978AFF"/>
    <a:srgbClr val="A79BFD"/>
    <a:srgbClr val="F69294"/>
    <a:srgbClr val="FEB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17816B-9450-4785-9BA6-D235D47ECBBC}">
  <a:tblStyle styleId="{4717816B-9450-4785-9BA6-D235D47ECB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1" d="100"/>
          <a:sy n="131" d="100"/>
        </p:scale>
        <p:origin x="9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09f20d3304_0_5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09f20d3304_0_5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09f20d3304_0_5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09f20d3304_0_5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9f20d3304_0_5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09f20d3304_0_5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09f20d3304_0_5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09f20d3304_0_5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09f20d3304_0_6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109f20d3304_0_6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09f20d3304_0_5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09f20d3304_0_5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10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109f20d3304_0_6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109f20d3304_0_6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109f20d3304_0_6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109f20d3304_0_6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09f20d3304_0_5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09f20d3304_0_5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09f20d3304_0_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09f20d3304_0_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09f20d3304_0_5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09f20d3304_0_5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7d2eed8ed0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7d2eed8ed0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7d2eed8ed0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7d2eed8ed0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11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7d2eed8ed0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7d2eed8ed0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45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7d2eed8ed0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7d2eed8ed0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95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7d2eed8ed0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7d2eed8ed0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0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6"/>
        <p:cNvGrpSpPr/>
        <p:nvPr/>
      </p:nvGrpSpPr>
      <p:grpSpPr>
        <a:xfrm>
          <a:off x="0" y="0"/>
          <a:ext cx="0" cy="0"/>
          <a:chOff x="0" y="0"/>
          <a:chExt cx="0" cy="0"/>
        </a:xfrm>
      </p:grpSpPr>
      <p:sp>
        <p:nvSpPr>
          <p:cNvPr id="127" name="Google Shape;127;p25"/>
          <p:cNvSpPr/>
          <p:nvPr/>
        </p:nvSpPr>
        <p:spPr>
          <a:xfrm>
            <a:off x="5048250" y="-5200"/>
            <a:ext cx="4095600" cy="5143500"/>
          </a:xfrm>
          <a:prstGeom prst="rect">
            <a:avLst/>
          </a:prstGeom>
          <a:gradFill>
            <a:gsLst>
              <a:gs pos="0">
                <a:schemeClr val="accent6"/>
              </a:gs>
              <a:gs pos="52999">
                <a:schemeClr val="lt2"/>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5"/>
          <p:cNvSpPr/>
          <p:nvPr/>
        </p:nvSpPr>
        <p:spPr>
          <a:xfrm>
            <a:off x="1862350" y="-709075"/>
            <a:ext cx="6561600" cy="656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5"/>
          <p:cNvSpPr txBox="1">
            <a:spLocks noGrp="1"/>
          </p:cNvSpPr>
          <p:nvPr>
            <p:ph type="subTitle" idx="1"/>
          </p:nvPr>
        </p:nvSpPr>
        <p:spPr>
          <a:xfrm rot="-546">
            <a:off x="777218" y="3809238"/>
            <a:ext cx="3776700" cy="426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rgbClr val="FFFFFF"/>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0" name="Google Shape;130;p25"/>
          <p:cNvSpPr txBox="1">
            <a:spLocks noGrp="1"/>
          </p:cNvSpPr>
          <p:nvPr>
            <p:ph type="ctrTitle"/>
          </p:nvPr>
        </p:nvSpPr>
        <p:spPr>
          <a:xfrm>
            <a:off x="720100" y="1553800"/>
            <a:ext cx="6561600" cy="130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191919"/>
              </a:buClr>
              <a:buSzPts val="5200"/>
              <a:buNone/>
              <a:defRPr sz="38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1" name="Google Shape;131;p25"/>
          <p:cNvSpPr/>
          <p:nvPr/>
        </p:nvSpPr>
        <p:spPr>
          <a:xfrm rot="9434193" flipH="1">
            <a:off x="-1325181" y="-1427088"/>
            <a:ext cx="5560998" cy="2762838"/>
          </a:xfrm>
          <a:custGeom>
            <a:avLst/>
            <a:gdLst/>
            <a:ahLst/>
            <a:cxnLst/>
            <a:rect l="l" t="t" r="r" b="b"/>
            <a:pathLst>
              <a:path w="34327" h="23188" extrusionOk="0">
                <a:moveTo>
                  <a:pt x="16499" y="0"/>
                </a:moveTo>
                <a:cubicBezTo>
                  <a:pt x="15407" y="0"/>
                  <a:pt x="14243" y="335"/>
                  <a:pt x="13053" y="789"/>
                </a:cubicBezTo>
                <a:cubicBezTo>
                  <a:pt x="11633" y="1324"/>
                  <a:pt x="10177" y="2024"/>
                  <a:pt x="7799" y="3203"/>
                </a:cubicBezTo>
                <a:cubicBezTo>
                  <a:pt x="5402" y="4366"/>
                  <a:pt x="2120" y="6006"/>
                  <a:pt x="1070" y="8237"/>
                </a:cubicBezTo>
                <a:cubicBezTo>
                  <a:pt x="1" y="10467"/>
                  <a:pt x="1199" y="13325"/>
                  <a:pt x="3245" y="15039"/>
                </a:cubicBezTo>
                <a:cubicBezTo>
                  <a:pt x="5310" y="16773"/>
                  <a:pt x="8260" y="17362"/>
                  <a:pt x="10730" y="18800"/>
                </a:cubicBezTo>
                <a:cubicBezTo>
                  <a:pt x="13182" y="20238"/>
                  <a:pt x="15173" y="22524"/>
                  <a:pt x="17477" y="23059"/>
                </a:cubicBezTo>
                <a:cubicBezTo>
                  <a:pt x="17852" y="23146"/>
                  <a:pt x="18235" y="23187"/>
                  <a:pt x="18621" y="23187"/>
                </a:cubicBezTo>
                <a:cubicBezTo>
                  <a:pt x="20606" y="23187"/>
                  <a:pt x="22672" y="22098"/>
                  <a:pt x="24169" y="20570"/>
                </a:cubicBezTo>
                <a:cubicBezTo>
                  <a:pt x="25958" y="18726"/>
                  <a:pt x="26916" y="16274"/>
                  <a:pt x="28575" y="14007"/>
                </a:cubicBezTo>
                <a:cubicBezTo>
                  <a:pt x="30234" y="11758"/>
                  <a:pt x="32576" y="9693"/>
                  <a:pt x="33461" y="7131"/>
                </a:cubicBezTo>
                <a:cubicBezTo>
                  <a:pt x="34327" y="4568"/>
                  <a:pt x="33718" y="1490"/>
                  <a:pt x="31340" y="475"/>
                </a:cubicBezTo>
                <a:cubicBezTo>
                  <a:pt x="30570" y="141"/>
                  <a:pt x="29615" y="23"/>
                  <a:pt x="28586" y="23"/>
                </a:cubicBezTo>
                <a:cubicBezTo>
                  <a:pt x="26441" y="23"/>
                  <a:pt x="23973" y="535"/>
                  <a:pt x="22178" y="660"/>
                </a:cubicBezTo>
                <a:cubicBezTo>
                  <a:pt x="21860" y="682"/>
                  <a:pt x="21562" y="692"/>
                  <a:pt x="21283" y="692"/>
                </a:cubicBezTo>
                <a:cubicBezTo>
                  <a:pt x="19239" y="692"/>
                  <a:pt x="18191" y="163"/>
                  <a:pt x="17072" y="33"/>
                </a:cubicBezTo>
                <a:cubicBezTo>
                  <a:pt x="16883" y="11"/>
                  <a:pt x="16692" y="0"/>
                  <a:pt x="16499" y="0"/>
                </a:cubicBezTo>
                <a:close/>
              </a:path>
            </a:pathLst>
          </a:custGeom>
          <a:gradFill>
            <a:gsLst>
              <a:gs pos="0">
                <a:schemeClr val="accent1"/>
              </a:gs>
              <a:gs pos="71000">
                <a:schemeClr val="lt2"/>
              </a:gs>
              <a:gs pos="100000">
                <a:schemeClr val="dk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5"/>
          <p:cNvSpPr/>
          <p:nvPr/>
        </p:nvSpPr>
        <p:spPr>
          <a:xfrm rot="8099551">
            <a:off x="3314803" y="3855055"/>
            <a:ext cx="5113623" cy="4386773"/>
          </a:xfrm>
          <a:custGeom>
            <a:avLst/>
            <a:gdLst/>
            <a:ahLst/>
            <a:cxnLst/>
            <a:rect l="l" t="t" r="r" b="b"/>
            <a:pathLst>
              <a:path w="34327" h="23188" extrusionOk="0">
                <a:moveTo>
                  <a:pt x="16499" y="0"/>
                </a:moveTo>
                <a:cubicBezTo>
                  <a:pt x="15407" y="0"/>
                  <a:pt x="14243" y="335"/>
                  <a:pt x="13053" y="789"/>
                </a:cubicBezTo>
                <a:cubicBezTo>
                  <a:pt x="11633" y="1324"/>
                  <a:pt x="10177" y="2024"/>
                  <a:pt x="7799" y="3203"/>
                </a:cubicBezTo>
                <a:cubicBezTo>
                  <a:pt x="5402" y="4366"/>
                  <a:pt x="2120" y="6006"/>
                  <a:pt x="1070" y="8237"/>
                </a:cubicBezTo>
                <a:cubicBezTo>
                  <a:pt x="1" y="10467"/>
                  <a:pt x="1199" y="13325"/>
                  <a:pt x="3245" y="15039"/>
                </a:cubicBezTo>
                <a:cubicBezTo>
                  <a:pt x="5310" y="16773"/>
                  <a:pt x="8260" y="17362"/>
                  <a:pt x="10730" y="18800"/>
                </a:cubicBezTo>
                <a:cubicBezTo>
                  <a:pt x="13182" y="20238"/>
                  <a:pt x="15173" y="22524"/>
                  <a:pt x="17477" y="23059"/>
                </a:cubicBezTo>
                <a:cubicBezTo>
                  <a:pt x="17852" y="23146"/>
                  <a:pt x="18235" y="23187"/>
                  <a:pt x="18621" y="23187"/>
                </a:cubicBezTo>
                <a:cubicBezTo>
                  <a:pt x="20606" y="23187"/>
                  <a:pt x="22672" y="22098"/>
                  <a:pt x="24169" y="20570"/>
                </a:cubicBezTo>
                <a:cubicBezTo>
                  <a:pt x="25958" y="18726"/>
                  <a:pt x="26916" y="16274"/>
                  <a:pt x="28575" y="14007"/>
                </a:cubicBezTo>
                <a:cubicBezTo>
                  <a:pt x="30234" y="11758"/>
                  <a:pt x="32576" y="9693"/>
                  <a:pt x="33461" y="7131"/>
                </a:cubicBezTo>
                <a:cubicBezTo>
                  <a:pt x="34327" y="4568"/>
                  <a:pt x="33718" y="1490"/>
                  <a:pt x="31340" y="475"/>
                </a:cubicBezTo>
                <a:cubicBezTo>
                  <a:pt x="30570" y="141"/>
                  <a:pt x="29615" y="23"/>
                  <a:pt x="28586" y="23"/>
                </a:cubicBezTo>
                <a:cubicBezTo>
                  <a:pt x="26441" y="23"/>
                  <a:pt x="23973" y="535"/>
                  <a:pt x="22178" y="660"/>
                </a:cubicBezTo>
                <a:cubicBezTo>
                  <a:pt x="21860" y="682"/>
                  <a:pt x="21562" y="692"/>
                  <a:pt x="21283" y="692"/>
                </a:cubicBezTo>
                <a:cubicBezTo>
                  <a:pt x="19239" y="692"/>
                  <a:pt x="18191" y="163"/>
                  <a:pt x="17072" y="33"/>
                </a:cubicBezTo>
                <a:cubicBezTo>
                  <a:pt x="16883" y="11"/>
                  <a:pt x="16692" y="0"/>
                  <a:pt x="16499" y="0"/>
                </a:cubicBezTo>
                <a:close/>
              </a:path>
            </a:pathLst>
          </a:custGeom>
          <a:gradFill>
            <a:gsLst>
              <a:gs pos="0">
                <a:schemeClr val="accent3"/>
              </a:gs>
              <a:gs pos="63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28"/>
        <p:cNvGrpSpPr/>
        <p:nvPr/>
      </p:nvGrpSpPr>
      <p:grpSpPr>
        <a:xfrm>
          <a:off x="0" y="0"/>
          <a:ext cx="0" cy="0"/>
          <a:chOff x="0" y="0"/>
          <a:chExt cx="0" cy="0"/>
        </a:xfrm>
      </p:grpSpPr>
      <p:sp>
        <p:nvSpPr>
          <p:cNvPr id="229" name="Google Shape;229;p42"/>
          <p:cNvSpPr/>
          <p:nvPr/>
        </p:nvSpPr>
        <p:spPr>
          <a:xfrm>
            <a:off x="6655600" y="-2324150"/>
            <a:ext cx="3787800" cy="8952600"/>
          </a:xfrm>
          <a:prstGeom prst="rect">
            <a:avLst/>
          </a:prstGeom>
          <a:gradFill>
            <a:gsLst>
              <a:gs pos="0">
                <a:schemeClr val="accent6"/>
              </a:gs>
              <a:gs pos="52999">
                <a:schemeClr val="lt2"/>
              </a:gs>
              <a:gs pos="100000">
                <a:schemeClr val="dk2"/>
              </a:gs>
            </a:gsLst>
            <a:lin ang="2698631"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2"/>
          <p:cNvSpPr/>
          <p:nvPr/>
        </p:nvSpPr>
        <p:spPr>
          <a:xfrm>
            <a:off x="4099650" y="-514350"/>
            <a:ext cx="5143500" cy="617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2"/>
          <p:cNvSpPr txBox="1">
            <a:spLocks noGrp="1"/>
          </p:cNvSpPr>
          <p:nvPr>
            <p:ph type="title"/>
          </p:nvPr>
        </p:nvSpPr>
        <p:spPr>
          <a:xfrm>
            <a:off x="719988" y="540000"/>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2" name="Google Shape;232;p42"/>
          <p:cNvSpPr/>
          <p:nvPr/>
        </p:nvSpPr>
        <p:spPr>
          <a:xfrm rot="-9466340">
            <a:off x="-693040" y="4234474"/>
            <a:ext cx="3517724" cy="1880220"/>
          </a:xfrm>
          <a:custGeom>
            <a:avLst/>
            <a:gdLst/>
            <a:ahLst/>
            <a:cxnLst/>
            <a:rect l="l" t="t" r="r" b="b"/>
            <a:pathLst>
              <a:path w="26086" h="19092" extrusionOk="0">
                <a:moveTo>
                  <a:pt x="17280" y="0"/>
                </a:moveTo>
                <a:cubicBezTo>
                  <a:pt x="16602" y="0"/>
                  <a:pt x="15923" y="109"/>
                  <a:pt x="15301" y="323"/>
                </a:cubicBezTo>
                <a:cubicBezTo>
                  <a:pt x="13457" y="949"/>
                  <a:pt x="12075" y="2480"/>
                  <a:pt x="9900" y="3494"/>
                </a:cubicBezTo>
                <a:cubicBezTo>
                  <a:pt x="7706" y="4507"/>
                  <a:pt x="4719" y="4987"/>
                  <a:pt x="2802" y="6793"/>
                </a:cubicBezTo>
                <a:cubicBezTo>
                  <a:pt x="866" y="8581"/>
                  <a:pt x="0" y="11716"/>
                  <a:pt x="940" y="14113"/>
                </a:cubicBezTo>
                <a:cubicBezTo>
                  <a:pt x="1899" y="16508"/>
                  <a:pt x="4683" y="18187"/>
                  <a:pt x="7300" y="18795"/>
                </a:cubicBezTo>
                <a:cubicBezTo>
                  <a:pt x="8242" y="19014"/>
                  <a:pt x="9164" y="19092"/>
                  <a:pt x="10067" y="19092"/>
                </a:cubicBezTo>
                <a:cubicBezTo>
                  <a:pt x="11674" y="19092"/>
                  <a:pt x="13218" y="18844"/>
                  <a:pt x="14693" y="18703"/>
                </a:cubicBezTo>
                <a:cubicBezTo>
                  <a:pt x="16979" y="18499"/>
                  <a:pt x="19136" y="18537"/>
                  <a:pt x="21256" y="17781"/>
                </a:cubicBezTo>
                <a:cubicBezTo>
                  <a:pt x="23375" y="17007"/>
                  <a:pt x="25477" y="15440"/>
                  <a:pt x="25772" y="13504"/>
                </a:cubicBezTo>
                <a:cubicBezTo>
                  <a:pt x="26086" y="11587"/>
                  <a:pt x="24611" y="9301"/>
                  <a:pt x="23634" y="7033"/>
                </a:cubicBezTo>
                <a:cubicBezTo>
                  <a:pt x="22657" y="4766"/>
                  <a:pt x="22196" y="2516"/>
                  <a:pt x="20813" y="1244"/>
                </a:cubicBezTo>
                <a:cubicBezTo>
                  <a:pt x="19902" y="407"/>
                  <a:pt x="18591" y="0"/>
                  <a:pt x="17280" y="0"/>
                </a:cubicBezTo>
                <a:close/>
              </a:path>
            </a:pathLst>
          </a:custGeom>
          <a:gradFill>
            <a:gsLst>
              <a:gs pos="0">
                <a:schemeClr val="accent2"/>
              </a:gs>
              <a:gs pos="68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2"/>
          <p:cNvSpPr/>
          <p:nvPr/>
        </p:nvSpPr>
        <p:spPr>
          <a:xfrm rot="8843911">
            <a:off x="-1338728" y="-987043"/>
            <a:ext cx="3140642" cy="2153214"/>
          </a:xfrm>
          <a:custGeom>
            <a:avLst/>
            <a:gdLst/>
            <a:ahLst/>
            <a:cxnLst/>
            <a:rect l="l" t="t" r="r" b="b"/>
            <a:pathLst>
              <a:path w="20831" h="28923" extrusionOk="0">
                <a:moveTo>
                  <a:pt x="9391" y="1"/>
                </a:moveTo>
                <a:cubicBezTo>
                  <a:pt x="7322" y="1"/>
                  <a:pt x="5151" y="2320"/>
                  <a:pt x="3409" y="4417"/>
                </a:cubicBezTo>
                <a:cubicBezTo>
                  <a:pt x="1585" y="6592"/>
                  <a:pt x="220" y="8528"/>
                  <a:pt x="110" y="10482"/>
                </a:cubicBezTo>
                <a:cubicBezTo>
                  <a:pt x="0" y="12454"/>
                  <a:pt x="1142" y="14445"/>
                  <a:pt x="2065" y="16252"/>
                </a:cubicBezTo>
                <a:cubicBezTo>
                  <a:pt x="2986" y="18077"/>
                  <a:pt x="3687" y="19736"/>
                  <a:pt x="4922" y="22133"/>
                </a:cubicBezTo>
                <a:cubicBezTo>
                  <a:pt x="6175" y="24529"/>
                  <a:pt x="7963" y="27663"/>
                  <a:pt x="10434" y="28603"/>
                </a:cubicBezTo>
                <a:cubicBezTo>
                  <a:pt x="11010" y="28821"/>
                  <a:pt x="11622" y="28922"/>
                  <a:pt x="12247" y="28922"/>
                </a:cubicBezTo>
                <a:cubicBezTo>
                  <a:pt x="14319" y="28922"/>
                  <a:pt x="16532" y="27809"/>
                  <a:pt x="18047" y="26151"/>
                </a:cubicBezTo>
                <a:cubicBezTo>
                  <a:pt x="20038" y="23995"/>
                  <a:pt x="20831" y="20935"/>
                  <a:pt x="19983" y="18502"/>
                </a:cubicBezTo>
                <a:cubicBezTo>
                  <a:pt x="19153" y="16086"/>
                  <a:pt x="16702" y="14316"/>
                  <a:pt x="15724" y="12307"/>
                </a:cubicBezTo>
                <a:cubicBezTo>
                  <a:pt x="14748" y="10280"/>
                  <a:pt x="15246" y="8011"/>
                  <a:pt x="14489" y="5504"/>
                </a:cubicBezTo>
                <a:cubicBezTo>
                  <a:pt x="13752" y="2979"/>
                  <a:pt x="11743" y="196"/>
                  <a:pt x="9623" y="11"/>
                </a:cubicBezTo>
                <a:cubicBezTo>
                  <a:pt x="9546" y="4"/>
                  <a:pt x="9468" y="1"/>
                  <a:pt x="9391" y="1"/>
                </a:cubicBezTo>
                <a:close/>
              </a:path>
            </a:pathLst>
          </a:custGeom>
          <a:gradFill>
            <a:gsLst>
              <a:gs pos="0">
                <a:schemeClr val="accent4"/>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34"/>
        <p:cNvGrpSpPr/>
        <p:nvPr/>
      </p:nvGrpSpPr>
      <p:grpSpPr>
        <a:xfrm>
          <a:off x="0" y="0"/>
          <a:ext cx="0" cy="0"/>
          <a:chOff x="0" y="0"/>
          <a:chExt cx="0" cy="0"/>
        </a:xfrm>
      </p:grpSpPr>
      <p:sp>
        <p:nvSpPr>
          <p:cNvPr id="235" name="Google Shape;235;p43"/>
          <p:cNvSpPr/>
          <p:nvPr/>
        </p:nvSpPr>
        <p:spPr>
          <a:xfrm rot="801363">
            <a:off x="-2912957" y="2313540"/>
            <a:ext cx="6216619" cy="3747192"/>
          </a:xfrm>
          <a:custGeom>
            <a:avLst/>
            <a:gdLst/>
            <a:ahLst/>
            <a:cxnLst/>
            <a:rect l="l" t="t" r="r" b="b"/>
            <a:pathLst>
              <a:path w="24926" h="26293" extrusionOk="0">
                <a:moveTo>
                  <a:pt x="13176" y="0"/>
                </a:moveTo>
                <a:cubicBezTo>
                  <a:pt x="13049" y="0"/>
                  <a:pt x="12922" y="7"/>
                  <a:pt x="12795" y="21"/>
                </a:cubicBezTo>
                <a:cubicBezTo>
                  <a:pt x="10822" y="242"/>
                  <a:pt x="8997" y="2233"/>
                  <a:pt x="6656" y="3598"/>
                </a:cubicBezTo>
                <a:cubicBezTo>
                  <a:pt x="4315" y="4944"/>
                  <a:pt x="1439" y="5644"/>
                  <a:pt x="720" y="7285"/>
                </a:cubicBezTo>
                <a:cubicBezTo>
                  <a:pt x="1" y="8944"/>
                  <a:pt x="1420" y="11562"/>
                  <a:pt x="2324" y="13885"/>
                </a:cubicBezTo>
                <a:cubicBezTo>
                  <a:pt x="3209" y="16226"/>
                  <a:pt x="3559" y="18272"/>
                  <a:pt x="4555" y="20244"/>
                </a:cubicBezTo>
                <a:cubicBezTo>
                  <a:pt x="5532" y="22218"/>
                  <a:pt x="7135" y="24116"/>
                  <a:pt x="9292" y="25259"/>
                </a:cubicBezTo>
                <a:cubicBezTo>
                  <a:pt x="10516" y="25897"/>
                  <a:pt x="11917" y="26292"/>
                  <a:pt x="13231" y="26292"/>
                </a:cubicBezTo>
                <a:cubicBezTo>
                  <a:pt x="14233" y="26292"/>
                  <a:pt x="15184" y="26062"/>
                  <a:pt x="15966" y="25536"/>
                </a:cubicBezTo>
                <a:cubicBezTo>
                  <a:pt x="17773" y="24337"/>
                  <a:pt x="18694" y="21572"/>
                  <a:pt x="20482" y="19526"/>
                </a:cubicBezTo>
                <a:cubicBezTo>
                  <a:pt x="22271" y="17499"/>
                  <a:pt x="24925" y="16208"/>
                  <a:pt x="24889" y="14678"/>
                </a:cubicBezTo>
                <a:cubicBezTo>
                  <a:pt x="24851" y="13166"/>
                  <a:pt x="22105" y="11433"/>
                  <a:pt x="20667" y="9442"/>
                </a:cubicBezTo>
                <a:cubicBezTo>
                  <a:pt x="19229" y="7432"/>
                  <a:pt x="19100" y="5165"/>
                  <a:pt x="17994" y="3248"/>
                </a:cubicBezTo>
                <a:cubicBezTo>
                  <a:pt x="16942" y="1470"/>
                  <a:pt x="15033" y="0"/>
                  <a:pt x="13176" y="0"/>
                </a:cubicBezTo>
                <a:close/>
              </a:path>
            </a:pathLst>
          </a:custGeom>
          <a:gradFill>
            <a:gsLst>
              <a:gs pos="0">
                <a:schemeClr val="accent4"/>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3"/>
          <p:cNvSpPr/>
          <p:nvPr/>
        </p:nvSpPr>
        <p:spPr>
          <a:xfrm rot="2561970" flipH="1">
            <a:off x="3463078" y="-3223207"/>
            <a:ext cx="6463663" cy="5074990"/>
          </a:xfrm>
          <a:custGeom>
            <a:avLst/>
            <a:gdLst/>
            <a:ahLst/>
            <a:cxnLst/>
            <a:rect l="l" t="t" r="r" b="b"/>
            <a:pathLst>
              <a:path w="33019" h="29557" extrusionOk="0">
                <a:moveTo>
                  <a:pt x="10707" y="1"/>
                </a:moveTo>
                <a:cubicBezTo>
                  <a:pt x="10157" y="1"/>
                  <a:pt x="9610" y="45"/>
                  <a:pt x="9071" y="146"/>
                </a:cubicBezTo>
                <a:cubicBezTo>
                  <a:pt x="6434" y="644"/>
                  <a:pt x="3984" y="2506"/>
                  <a:pt x="2379" y="4958"/>
                </a:cubicBezTo>
                <a:cubicBezTo>
                  <a:pt x="776" y="7410"/>
                  <a:pt x="1" y="10452"/>
                  <a:pt x="517" y="13180"/>
                </a:cubicBezTo>
                <a:cubicBezTo>
                  <a:pt x="1052" y="15927"/>
                  <a:pt x="2895" y="18360"/>
                  <a:pt x="4942" y="20057"/>
                </a:cubicBezTo>
                <a:cubicBezTo>
                  <a:pt x="6988" y="21734"/>
                  <a:pt x="9255" y="22674"/>
                  <a:pt x="11357" y="24444"/>
                </a:cubicBezTo>
                <a:cubicBezTo>
                  <a:pt x="13477" y="26213"/>
                  <a:pt x="15412" y="28831"/>
                  <a:pt x="17717" y="29421"/>
                </a:cubicBezTo>
                <a:cubicBezTo>
                  <a:pt x="18072" y="29513"/>
                  <a:pt x="18436" y="29556"/>
                  <a:pt x="18804" y="29556"/>
                </a:cubicBezTo>
                <a:cubicBezTo>
                  <a:pt x="20802" y="29556"/>
                  <a:pt x="22912" y="28285"/>
                  <a:pt x="24390" y="26619"/>
                </a:cubicBezTo>
                <a:cubicBezTo>
                  <a:pt x="26160" y="24646"/>
                  <a:pt x="27064" y="22120"/>
                  <a:pt x="28686" y="19853"/>
                </a:cubicBezTo>
                <a:cubicBezTo>
                  <a:pt x="30308" y="17568"/>
                  <a:pt x="32650" y="15539"/>
                  <a:pt x="32834" y="13382"/>
                </a:cubicBezTo>
                <a:cubicBezTo>
                  <a:pt x="33019" y="11226"/>
                  <a:pt x="31064" y="8977"/>
                  <a:pt x="29166" y="7189"/>
                </a:cubicBezTo>
                <a:cubicBezTo>
                  <a:pt x="27266" y="5382"/>
                  <a:pt x="25423" y="4054"/>
                  <a:pt x="23468" y="3169"/>
                </a:cubicBezTo>
                <a:cubicBezTo>
                  <a:pt x="21515" y="2285"/>
                  <a:pt x="19450" y="1842"/>
                  <a:pt x="16980" y="1179"/>
                </a:cubicBezTo>
                <a:cubicBezTo>
                  <a:pt x="15029" y="666"/>
                  <a:pt x="12845" y="1"/>
                  <a:pt x="10707" y="1"/>
                </a:cubicBezTo>
                <a:close/>
              </a:path>
            </a:pathLst>
          </a:custGeom>
          <a:gradFill>
            <a:gsLst>
              <a:gs pos="0">
                <a:schemeClr val="accent5"/>
              </a:gs>
              <a:gs pos="73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3"/>
          <p:cNvSpPr/>
          <p:nvPr/>
        </p:nvSpPr>
        <p:spPr>
          <a:xfrm rot="6539599">
            <a:off x="7984086" y="810014"/>
            <a:ext cx="2448158" cy="2786365"/>
          </a:xfrm>
          <a:custGeom>
            <a:avLst/>
            <a:gdLst/>
            <a:ahLst/>
            <a:cxnLst/>
            <a:rect l="l" t="t" r="r" b="b"/>
            <a:pathLst>
              <a:path w="28741" h="30024" extrusionOk="0">
                <a:moveTo>
                  <a:pt x="16290" y="0"/>
                </a:moveTo>
                <a:cubicBezTo>
                  <a:pt x="15349" y="0"/>
                  <a:pt x="14432" y="121"/>
                  <a:pt x="13568" y="372"/>
                </a:cubicBezTo>
                <a:cubicBezTo>
                  <a:pt x="10969" y="1128"/>
                  <a:pt x="8867" y="3064"/>
                  <a:pt x="6802" y="4741"/>
                </a:cubicBezTo>
                <a:cubicBezTo>
                  <a:pt x="4738" y="6401"/>
                  <a:pt x="2728" y="7802"/>
                  <a:pt x="1549" y="9774"/>
                </a:cubicBezTo>
                <a:cubicBezTo>
                  <a:pt x="369" y="11747"/>
                  <a:pt x="0" y="14273"/>
                  <a:pt x="295" y="16742"/>
                </a:cubicBezTo>
                <a:cubicBezTo>
                  <a:pt x="571" y="19232"/>
                  <a:pt x="1492" y="21684"/>
                  <a:pt x="2893" y="24208"/>
                </a:cubicBezTo>
                <a:cubicBezTo>
                  <a:pt x="4295" y="26753"/>
                  <a:pt x="6175" y="29389"/>
                  <a:pt x="8553" y="29923"/>
                </a:cubicBezTo>
                <a:cubicBezTo>
                  <a:pt x="8873" y="29993"/>
                  <a:pt x="9201" y="30024"/>
                  <a:pt x="9538" y="30024"/>
                </a:cubicBezTo>
                <a:cubicBezTo>
                  <a:pt x="11710" y="30024"/>
                  <a:pt x="14224" y="28716"/>
                  <a:pt x="16794" y="27822"/>
                </a:cubicBezTo>
                <a:cubicBezTo>
                  <a:pt x="19743" y="26790"/>
                  <a:pt x="22749" y="26329"/>
                  <a:pt x="24426" y="24577"/>
                </a:cubicBezTo>
                <a:cubicBezTo>
                  <a:pt x="26103" y="22845"/>
                  <a:pt x="26454" y="19839"/>
                  <a:pt x="27099" y="16742"/>
                </a:cubicBezTo>
                <a:cubicBezTo>
                  <a:pt x="27763" y="13645"/>
                  <a:pt x="28740" y="10456"/>
                  <a:pt x="27984" y="7728"/>
                </a:cubicBezTo>
                <a:cubicBezTo>
                  <a:pt x="27247" y="5000"/>
                  <a:pt x="24795" y="2732"/>
                  <a:pt x="22029" y="1386"/>
                </a:cubicBezTo>
                <a:cubicBezTo>
                  <a:pt x="20171" y="488"/>
                  <a:pt x="18181" y="0"/>
                  <a:pt x="16290" y="0"/>
                </a:cubicBezTo>
                <a:close/>
              </a:path>
            </a:pathLst>
          </a:custGeom>
          <a:gradFill>
            <a:gsLst>
              <a:gs pos="0">
                <a:schemeClr val="accent6"/>
              </a:gs>
              <a:gs pos="71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3"/>
          <p:cNvSpPr txBox="1">
            <a:spLocks noGrp="1"/>
          </p:cNvSpPr>
          <p:nvPr>
            <p:ph type="title"/>
          </p:nvPr>
        </p:nvSpPr>
        <p:spPr>
          <a:xfrm>
            <a:off x="2798700" y="2198088"/>
            <a:ext cx="3851400" cy="570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9" name="Google Shape;239;p43"/>
          <p:cNvSpPr txBox="1">
            <a:spLocks noGrp="1"/>
          </p:cNvSpPr>
          <p:nvPr>
            <p:ph type="title" idx="2" hasCustomPrompt="1"/>
          </p:nvPr>
        </p:nvSpPr>
        <p:spPr>
          <a:xfrm>
            <a:off x="3949351" y="989323"/>
            <a:ext cx="1550100" cy="1223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0" name="Google Shape;240;p43"/>
          <p:cNvSpPr txBox="1">
            <a:spLocks noGrp="1"/>
          </p:cNvSpPr>
          <p:nvPr>
            <p:ph type="subTitle" idx="1"/>
          </p:nvPr>
        </p:nvSpPr>
        <p:spPr>
          <a:xfrm rot="279">
            <a:off x="2873237" y="3661463"/>
            <a:ext cx="3702300" cy="46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3_1">
    <p:bg>
      <p:bgPr>
        <a:gradFill>
          <a:gsLst>
            <a:gs pos="0">
              <a:schemeClr val="accent4"/>
            </a:gs>
            <a:gs pos="50000">
              <a:schemeClr val="accent5"/>
            </a:gs>
            <a:gs pos="100000">
              <a:schemeClr val="accent1"/>
            </a:gs>
          </a:gsLst>
          <a:lin ang="2698631" scaled="0"/>
        </a:gradFill>
        <a:effectLst/>
      </p:bgPr>
    </p:bg>
    <p:spTree>
      <p:nvGrpSpPr>
        <p:cNvPr id="1" name="Shape 250"/>
        <p:cNvGrpSpPr/>
        <p:nvPr/>
      </p:nvGrpSpPr>
      <p:grpSpPr>
        <a:xfrm>
          <a:off x="0" y="0"/>
          <a:ext cx="0" cy="0"/>
          <a:chOff x="0" y="0"/>
          <a:chExt cx="0" cy="0"/>
        </a:xfrm>
      </p:grpSpPr>
      <p:sp>
        <p:nvSpPr>
          <p:cNvPr id="251" name="Google Shape;251;p46"/>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6"/>
          <p:cNvSpPr txBox="1">
            <a:spLocks noGrp="1"/>
          </p:cNvSpPr>
          <p:nvPr>
            <p:ph type="title"/>
          </p:nvPr>
        </p:nvSpPr>
        <p:spPr>
          <a:xfrm>
            <a:off x="720000" y="540000"/>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3" name="Google Shape;253;p46"/>
          <p:cNvSpPr txBox="1">
            <a:spLocks noGrp="1"/>
          </p:cNvSpPr>
          <p:nvPr>
            <p:ph type="subTitle" idx="1"/>
          </p:nvPr>
        </p:nvSpPr>
        <p:spPr>
          <a:xfrm>
            <a:off x="4753988" y="1672494"/>
            <a:ext cx="3492900" cy="24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54" name="Google Shape;254;p46"/>
          <p:cNvSpPr txBox="1">
            <a:spLocks noGrp="1"/>
          </p:cNvSpPr>
          <p:nvPr>
            <p:ph type="subTitle" idx="2"/>
          </p:nvPr>
        </p:nvSpPr>
        <p:spPr>
          <a:xfrm>
            <a:off x="897238" y="1672457"/>
            <a:ext cx="3492900" cy="24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2"/>
        <p:cNvGrpSpPr/>
        <p:nvPr/>
      </p:nvGrpSpPr>
      <p:grpSpPr>
        <a:xfrm>
          <a:off x="0" y="0"/>
          <a:ext cx="0" cy="0"/>
          <a:chOff x="0" y="0"/>
          <a:chExt cx="0" cy="0"/>
        </a:xfrm>
      </p:grpSpPr>
      <p:sp>
        <p:nvSpPr>
          <p:cNvPr id="283" name="Google Shape;283;p49"/>
          <p:cNvSpPr txBox="1">
            <a:spLocks noGrp="1"/>
          </p:cNvSpPr>
          <p:nvPr>
            <p:ph type="title"/>
          </p:nvPr>
        </p:nvSpPr>
        <p:spPr>
          <a:xfrm rot="-588">
            <a:off x="2817000" y="3181189"/>
            <a:ext cx="3510000" cy="543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84" name="Google Shape;284;p49"/>
          <p:cNvSpPr txBox="1">
            <a:spLocks noGrp="1"/>
          </p:cNvSpPr>
          <p:nvPr>
            <p:ph type="subTitle" idx="1"/>
          </p:nvPr>
        </p:nvSpPr>
        <p:spPr>
          <a:xfrm>
            <a:off x="2176800" y="1414375"/>
            <a:ext cx="4790400" cy="171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5" name="Google Shape;285;p49"/>
          <p:cNvSpPr/>
          <p:nvPr/>
        </p:nvSpPr>
        <p:spPr>
          <a:xfrm rot="-3620539">
            <a:off x="-1366566" y="-974426"/>
            <a:ext cx="4853691" cy="3581281"/>
          </a:xfrm>
          <a:custGeom>
            <a:avLst/>
            <a:gdLst/>
            <a:ahLst/>
            <a:cxnLst/>
            <a:rect l="l" t="t" r="r" b="b"/>
            <a:pathLst>
              <a:path w="34327" h="23188" extrusionOk="0">
                <a:moveTo>
                  <a:pt x="16499" y="0"/>
                </a:moveTo>
                <a:cubicBezTo>
                  <a:pt x="15407" y="0"/>
                  <a:pt x="14243" y="335"/>
                  <a:pt x="13053" y="789"/>
                </a:cubicBezTo>
                <a:cubicBezTo>
                  <a:pt x="11633" y="1324"/>
                  <a:pt x="10177" y="2024"/>
                  <a:pt x="7799" y="3203"/>
                </a:cubicBezTo>
                <a:cubicBezTo>
                  <a:pt x="5402" y="4366"/>
                  <a:pt x="2120" y="6006"/>
                  <a:pt x="1070" y="8237"/>
                </a:cubicBezTo>
                <a:cubicBezTo>
                  <a:pt x="1" y="10467"/>
                  <a:pt x="1199" y="13325"/>
                  <a:pt x="3245" y="15039"/>
                </a:cubicBezTo>
                <a:cubicBezTo>
                  <a:pt x="5310" y="16773"/>
                  <a:pt x="8260" y="17362"/>
                  <a:pt x="10730" y="18800"/>
                </a:cubicBezTo>
                <a:cubicBezTo>
                  <a:pt x="13182" y="20238"/>
                  <a:pt x="15173" y="22524"/>
                  <a:pt x="17477" y="23059"/>
                </a:cubicBezTo>
                <a:cubicBezTo>
                  <a:pt x="17852" y="23146"/>
                  <a:pt x="18235" y="23187"/>
                  <a:pt x="18621" y="23187"/>
                </a:cubicBezTo>
                <a:cubicBezTo>
                  <a:pt x="20606" y="23187"/>
                  <a:pt x="22672" y="22098"/>
                  <a:pt x="24169" y="20570"/>
                </a:cubicBezTo>
                <a:cubicBezTo>
                  <a:pt x="25958" y="18726"/>
                  <a:pt x="26916" y="16274"/>
                  <a:pt x="28575" y="14007"/>
                </a:cubicBezTo>
                <a:cubicBezTo>
                  <a:pt x="30234" y="11758"/>
                  <a:pt x="32576" y="9693"/>
                  <a:pt x="33461" y="7131"/>
                </a:cubicBezTo>
                <a:cubicBezTo>
                  <a:pt x="34327" y="4568"/>
                  <a:pt x="33718" y="1490"/>
                  <a:pt x="31340" y="475"/>
                </a:cubicBezTo>
                <a:cubicBezTo>
                  <a:pt x="30570" y="141"/>
                  <a:pt x="29615" y="23"/>
                  <a:pt x="28586" y="23"/>
                </a:cubicBezTo>
                <a:cubicBezTo>
                  <a:pt x="26441" y="23"/>
                  <a:pt x="23973" y="535"/>
                  <a:pt x="22178" y="660"/>
                </a:cubicBezTo>
                <a:cubicBezTo>
                  <a:pt x="21860" y="682"/>
                  <a:pt x="21562" y="692"/>
                  <a:pt x="21283" y="692"/>
                </a:cubicBezTo>
                <a:cubicBezTo>
                  <a:pt x="19239" y="692"/>
                  <a:pt x="18191" y="163"/>
                  <a:pt x="17072" y="33"/>
                </a:cubicBezTo>
                <a:cubicBezTo>
                  <a:pt x="16883" y="11"/>
                  <a:pt x="16692" y="0"/>
                  <a:pt x="16499" y="0"/>
                </a:cubicBezTo>
                <a:close/>
              </a:path>
            </a:pathLst>
          </a:custGeom>
          <a:gradFill>
            <a:gsLst>
              <a:gs pos="0">
                <a:schemeClr val="accent2"/>
              </a:gs>
              <a:gs pos="73000">
                <a:schemeClr val="lt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rot="5212949">
            <a:off x="-1175897" y="2270233"/>
            <a:ext cx="2099390" cy="2854601"/>
          </a:xfrm>
          <a:custGeom>
            <a:avLst/>
            <a:gdLst/>
            <a:ahLst/>
            <a:cxnLst/>
            <a:rect l="l" t="t" r="r" b="b"/>
            <a:pathLst>
              <a:path w="22676" h="25649" extrusionOk="0">
                <a:moveTo>
                  <a:pt x="6629" y="1"/>
                </a:moveTo>
                <a:cubicBezTo>
                  <a:pt x="4567" y="1"/>
                  <a:pt x="2513" y="815"/>
                  <a:pt x="1457" y="2365"/>
                </a:cubicBezTo>
                <a:cubicBezTo>
                  <a:pt x="1" y="4486"/>
                  <a:pt x="461" y="7989"/>
                  <a:pt x="553" y="10901"/>
                </a:cubicBezTo>
                <a:cubicBezTo>
                  <a:pt x="646" y="13832"/>
                  <a:pt x="370" y="16192"/>
                  <a:pt x="848" y="19141"/>
                </a:cubicBezTo>
                <a:cubicBezTo>
                  <a:pt x="1310" y="22091"/>
                  <a:pt x="2526" y="25649"/>
                  <a:pt x="4461" y="25649"/>
                </a:cubicBezTo>
                <a:cubicBezTo>
                  <a:pt x="6379" y="25649"/>
                  <a:pt x="9015" y="22110"/>
                  <a:pt x="11910" y="20506"/>
                </a:cubicBezTo>
                <a:cubicBezTo>
                  <a:pt x="14804" y="18920"/>
                  <a:pt x="17975" y="19289"/>
                  <a:pt x="19929" y="17962"/>
                </a:cubicBezTo>
                <a:cubicBezTo>
                  <a:pt x="21901" y="16634"/>
                  <a:pt x="22675" y="13611"/>
                  <a:pt x="21716" y="11362"/>
                </a:cubicBezTo>
                <a:cubicBezTo>
                  <a:pt x="20758" y="9112"/>
                  <a:pt x="18085" y="7638"/>
                  <a:pt x="15781" y="5666"/>
                </a:cubicBezTo>
                <a:cubicBezTo>
                  <a:pt x="13477" y="3693"/>
                  <a:pt x="11559" y="1204"/>
                  <a:pt x="8923" y="356"/>
                </a:cubicBezTo>
                <a:cubicBezTo>
                  <a:pt x="8193" y="118"/>
                  <a:pt x="7411" y="1"/>
                  <a:pt x="6629" y="1"/>
                </a:cubicBezTo>
                <a:close/>
              </a:path>
            </a:pathLst>
          </a:custGeom>
          <a:gradFill>
            <a:gsLst>
              <a:gs pos="0">
                <a:schemeClr val="accent1"/>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9"/>
          <p:cNvSpPr/>
          <p:nvPr/>
        </p:nvSpPr>
        <p:spPr>
          <a:xfrm rot="-4535172">
            <a:off x="8135161" y="696066"/>
            <a:ext cx="2222063" cy="3265241"/>
          </a:xfrm>
          <a:custGeom>
            <a:avLst/>
            <a:gdLst/>
            <a:ahLst/>
            <a:cxnLst/>
            <a:rect l="l" t="t" r="r" b="b"/>
            <a:pathLst>
              <a:path w="22216" h="29414" extrusionOk="0">
                <a:moveTo>
                  <a:pt x="12843" y="1"/>
                </a:moveTo>
                <a:cubicBezTo>
                  <a:pt x="12808" y="1"/>
                  <a:pt x="12774" y="1"/>
                  <a:pt x="12739" y="2"/>
                </a:cubicBezTo>
                <a:cubicBezTo>
                  <a:pt x="10638" y="19"/>
                  <a:pt x="8555" y="1199"/>
                  <a:pt x="6914" y="2638"/>
                </a:cubicBezTo>
                <a:cubicBezTo>
                  <a:pt x="5254" y="4076"/>
                  <a:pt x="4057" y="5772"/>
                  <a:pt x="2730" y="7578"/>
                </a:cubicBezTo>
                <a:cubicBezTo>
                  <a:pt x="1420" y="9385"/>
                  <a:pt x="0" y="11283"/>
                  <a:pt x="333" y="12980"/>
                </a:cubicBezTo>
                <a:cubicBezTo>
                  <a:pt x="683" y="14694"/>
                  <a:pt x="2785" y="16206"/>
                  <a:pt x="3725" y="18658"/>
                </a:cubicBezTo>
                <a:cubicBezTo>
                  <a:pt x="4664" y="21110"/>
                  <a:pt x="4443" y="24502"/>
                  <a:pt x="5753" y="26659"/>
                </a:cubicBezTo>
                <a:cubicBezTo>
                  <a:pt x="6854" y="28474"/>
                  <a:pt x="9026" y="29414"/>
                  <a:pt x="11235" y="29414"/>
                </a:cubicBezTo>
                <a:cubicBezTo>
                  <a:pt x="11652" y="29414"/>
                  <a:pt x="12069" y="29380"/>
                  <a:pt x="12481" y="29313"/>
                </a:cubicBezTo>
                <a:cubicBezTo>
                  <a:pt x="15062" y="28889"/>
                  <a:pt x="17404" y="27101"/>
                  <a:pt x="18436" y="24797"/>
                </a:cubicBezTo>
                <a:cubicBezTo>
                  <a:pt x="19469" y="22473"/>
                  <a:pt x="19192" y="19616"/>
                  <a:pt x="19395" y="17607"/>
                </a:cubicBezTo>
                <a:cubicBezTo>
                  <a:pt x="19597" y="15579"/>
                  <a:pt x="20280" y="14380"/>
                  <a:pt x="20925" y="12814"/>
                </a:cubicBezTo>
                <a:cubicBezTo>
                  <a:pt x="21571" y="11228"/>
                  <a:pt x="22215" y="9292"/>
                  <a:pt x="21902" y="7449"/>
                </a:cubicBezTo>
                <a:cubicBezTo>
                  <a:pt x="21588" y="5606"/>
                  <a:pt x="20335" y="3891"/>
                  <a:pt x="18657" y="2471"/>
                </a:cubicBezTo>
                <a:cubicBezTo>
                  <a:pt x="16989" y="1093"/>
                  <a:pt x="14911" y="1"/>
                  <a:pt x="12843" y="1"/>
                </a:cubicBezTo>
                <a:close/>
              </a:path>
            </a:pathLst>
          </a:custGeom>
          <a:gradFill>
            <a:gsLst>
              <a:gs pos="0">
                <a:schemeClr val="accent4"/>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9"/>
          <p:cNvSpPr/>
          <p:nvPr/>
        </p:nvSpPr>
        <p:spPr>
          <a:xfrm rot="8100000">
            <a:off x="5531040" y="2520034"/>
            <a:ext cx="4163308" cy="3994243"/>
          </a:xfrm>
          <a:custGeom>
            <a:avLst/>
            <a:gdLst/>
            <a:ahLst/>
            <a:cxnLst/>
            <a:rect l="l" t="t" r="r" b="b"/>
            <a:pathLst>
              <a:path w="27617" h="26822" extrusionOk="0">
                <a:moveTo>
                  <a:pt x="9841" y="1"/>
                </a:moveTo>
                <a:cubicBezTo>
                  <a:pt x="8360" y="1"/>
                  <a:pt x="6743" y="601"/>
                  <a:pt x="5328" y="1510"/>
                </a:cubicBezTo>
                <a:cubicBezTo>
                  <a:pt x="3060" y="2967"/>
                  <a:pt x="1272" y="5215"/>
                  <a:pt x="646" y="7648"/>
                </a:cubicBezTo>
                <a:cubicBezTo>
                  <a:pt x="1" y="10100"/>
                  <a:pt x="517" y="12756"/>
                  <a:pt x="867" y="15465"/>
                </a:cubicBezTo>
                <a:cubicBezTo>
                  <a:pt x="1236" y="18157"/>
                  <a:pt x="1438" y="20904"/>
                  <a:pt x="2674" y="23263"/>
                </a:cubicBezTo>
                <a:cubicBezTo>
                  <a:pt x="3677" y="25166"/>
                  <a:pt x="5329" y="26821"/>
                  <a:pt x="7006" y="26821"/>
                </a:cubicBezTo>
                <a:cubicBezTo>
                  <a:pt x="7425" y="26821"/>
                  <a:pt x="7846" y="26718"/>
                  <a:pt x="8259" y="26489"/>
                </a:cubicBezTo>
                <a:cubicBezTo>
                  <a:pt x="10324" y="25347"/>
                  <a:pt x="12186" y="21051"/>
                  <a:pt x="14454" y="19687"/>
                </a:cubicBezTo>
                <a:cubicBezTo>
                  <a:pt x="15155" y="19265"/>
                  <a:pt x="15894" y="19122"/>
                  <a:pt x="16663" y="19122"/>
                </a:cubicBezTo>
                <a:cubicBezTo>
                  <a:pt x="18292" y="19122"/>
                  <a:pt x="20049" y="19766"/>
                  <a:pt x="21835" y="19766"/>
                </a:cubicBezTo>
                <a:cubicBezTo>
                  <a:pt x="21931" y="19766"/>
                  <a:pt x="22026" y="19764"/>
                  <a:pt x="22122" y="19761"/>
                </a:cubicBezTo>
                <a:cubicBezTo>
                  <a:pt x="24833" y="19650"/>
                  <a:pt x="27616" y="17898"/>
                  <a:pt x="26768" y="16331"/>
                </a:cubicBezTo>
                <a:cubicBezTo>
                  <a:pt x="25939" y="14747"/>
                  <a:pt x="21477" y="13327"/>
                  <a:pt x="19136" y="12092"/>
                </a:cubicBezTo>
                <a:cubicBezTo>
                  <a:pt x="16795" y="10839"/>
                  <a:pt x="16555" y="9788"/>
                  <a:pt x="15910" y="7593"/>
                </a:cubicBezTo>
                <a:cubicBezTo>
                  <a:pt x="15265" y="5381"/>
                  <a:pt x="14214" y="2044"/>
                  <a:pt x="12297" y="717"/>
                </a:cubicBezTo>
                <a:cubicBezTo>
                  <a:pt x="11576" y="218"/>
                  <a:pt x="10733" y="1"/>
                  <a:pt x="9841" y="1"/>
                </a:cubicBezTo>
                <a:close/>
              </a:path>
            </a:pathLst>
          </a:custGeom>
          <a:gradFill>
            <a:gsLst>
              <a:gs pos="0">
                <a:schemeClr val="accent5"/>
              </a:gs>
              <a:gs pos="51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TITLE_ONLY_7">
    <p:spTree>
      <p:nvGrpSpPr>
        <p:cNvPr id="1" name="Shape 298"/>
        <p:cNvGrpSpPr/>
        <p:nvPr/>
      </p:nvGrpSpPr>
      <p:grpSpPr>
        <a:xfrm>
          <a:off x="0" y="0"/>
          <a:ext cx="0" cy="0"/>
          <a:chOff x="0" y="0"/>
          <a:chExt cx="0" cy="0"/>
        </a:xfrm>
      </p:grpSpPr>
      <p:sp>
        <p:nvSpPr>
          <p:cNvPr id="299" name="Google Shape;299;p52"/>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2"/>
          <p:cNvSpPr txBox="1">
            <a:spLocks noGrp="1"/>
          </p:cNvSpPr>
          <p:nvPr>
            <p:ph type="title"/>
          </p:nvPr>
        </p:nvSpPr>
        <p:spPr>
          <a:xfrm>
            <a:off x="719988" y="540000"/>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1" name="Google Shape;301;p52"/>
          <p:cNvSpPr/>
          <p:nvPr/>
        </p:nvSpPr>
        <p:spPr>
          <a:xfrm rot="3769007">
            <a:off x="-1798121" y="-1427388"/>
            <a:ext cx="3544583" cy="3934757"/>
          </a:xfrm>
          <a:custGeom>
            <a:avLst/>
            <a:gdLst/>
            <a:ahLst/>
            <a:cxnLst/>
            <a:rect l="l" t="t" r="r" b="b"/>
            <a:pathLst>
              <a:path w="20831" h="28923" extrusionOk="0">
                <a:moveTo>
                  <a:pt x="9391" y="1"/>
                </a:moveTo>
                <a:cubicBezTo>
                  <a:pt x="7322" y="1"/>
                  <a:pt x="5151" y="2320"/>
                  <a:pt x="3409" y="4417"/>
                </a:cubicBezTo>
                <a:cubicBezTo>
                  <a:pt x="1585" y="6592"/>
                  <a:pt x="220" y="8528"/>
                  <a:pt x="110" y="10482"/>
                </a:cubicBezTo>
                <a:cubicBezTo>
                  <a:pt x="0" y="12454"/>
                  <a:pt x="1142" y="14445"/>
                  <a:pt x="2065" y="16252"/>
                </a:cubicBezTo>
                <a:cubicBezTo>
                  <a:pt x="2986" y="18077"/>
                  <a:pt x="3687" y="19736"/>
                  <a:pt x="4922" y="22133"/>
                </a:cubicBezTo>
                <a:cubicBezTo>
                  <a:pt x="6175" y="24529"/>
                  <a:pt x="7963" y="27663"/>
                  <a:pt x="10434" y="28603"/>
                </a:cubicBezTo>
                <a:cubicBezTo>
                  <a:pt x="11010" y="28821"/>
                  <a:pt x="11622" y="28922"/>
                  <a:pt x="12247" y="28922"/>
                </a:cubicBezTo>
                <a:cubicBezTo>
                  <a:pt x="14319" y="28922"/>
                  <a:pt x="16532" y="27809"/>
                  <a:pt x="18047" y="26151"/>
                </a:cubicBezTo>
                <a:cubicBezTo>
                  <a:pt x="20038" y="23995"/>
                  <a:pt x="20831" y="20935"/>
                  <a:pt x="19983" y="18502"/>
                </a:cubicBezTo>
                <a:cubicBezTo>
                  <a:pt x="19153" y="16086"/>
                  <a:pt x="16702" y="14316"/>
                  <a:pt x="15724" y="12307"/>
                </a:cubicBezTo>
                <a:cubicBezTo>
                  <a:pt x="14748" y="10280"/>
                  <a:pt x="15246" y="8011"/>
                  <a:pt x="14489" y="5504"/>
                </a:cubicBezTo>
                <a:cubicBezTo>
                  <a:pt x="13752" y="2979"/>
                  <a:pt x="11743" y="196"/>
                  <a:pt x="9623" y="11"/>
                </a:cubicBezTo>
                <a:cubicBezTo>
                  <a:pt x="9546" y="4"/>
                  <a:pt x="9468" y="1"/>
                  <a:pt x="9391" y="1"/>
                </a:cubicBezTo>
                <a:close/>
              </a:path>
            </a:pathLst>
          </a:custGeom>
          <a:gradFill>
            <a:gsLst>
              <a:gs pos="0">
                <a:schemeClr val="accent4"/>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2"/>
          <p:cNvSpPr/>
          <p:nvPr/>
        </p:nvSpPr>
        <p:spPr>
          <a:xfrm rot="-4095310">
            <a:off x="6913406" y="2723947"/>
            <a:ext cx="4662422" cy="2337016"/>
          </a:xfrm>
          <a:custGeom>
            <a:avLst/>
            <a:gdLst/>
            <a:ahLst/>
            <a:cxnLst/>
            <a:rect l="l" t="t" r="r" b="b"/>
            <a:pathLst>
              <a:path w="24980" h="10743" extrusionOk="0">
                <a:moveTo>
                  <a:pt x="19758" y="0"/>
                </a:moveTo>
                <a:cubicBezTo>
                  <a:pt x="17520" y="0"/>
                  <a:pt x="15017" y="1612"/>
                  <a:pt x="12812" y="1927"/>
                </a:cubicBezTo>
                <a:cubicBezTo>
                  <a:pt x="12501" y="1972"/>
                  <a:pt x="12196" y="1991"/>
                  <a:pt x="11894" y="1991"/>
                </a:cubicBezTo>
                <a:cubicBezTo>
                  <a:pt x="10175" y="1991"/>
                  <a:pt x="8582" y="1376"/>
                  <a:pt x="6795" y="1376"/>
                </a:cubicBezTo>
                <a:cubicBezTo>
                  <a:pt x="6426" y="1376"/>
                  <a:pt x="6048" y="1403"/>
                  <a:pt x="5659" y="1466"/>
                </a:cubicBezTo>
                <a:cubicBezTo>
                  <a:pt x="3078" y="1909"/>
                  <a:pt x="0" y="4010"/>
                  <a:pt x="516" y="5596"/>
                </a:cubicBezTo>
                <a:cubicBezTo>
                  <a:pt x="1014" y="7200"/>
                  <a:pt x="5125" y="8269"/>
                  <a:pt x="7706" y="8969"/>
                </a:cubicBezTo>
                <a:cubicBezTo>
                  <a:pt x="10305" y="9670"/>
                  <a:pt x="11374" y="9983"/>
                  <a:pt x="12812" y="10315"/>
                </a:cubicBezTo>
                <a:cubicBezTo>
                  <a:pt x="13653" y="10522"/>
                  <a:pt x="14615" y="10743"/>
                  <a:pt x="15765" y="10743"/>
                </a:cubicBezTo>
                <a:cubicBezTo>
                  <a:pt x="16559" y="10743"/>
                  <a:pt x="17442" y="10638"/>
                  <a:pt x="18435" y="10352"/>
                </a:cubicBezTo>
                <a:cubicBezTo>
                  <a:pt x="20868" y="9652"/>
                  <a:pt x="23947" y="7882"/>
                  <a:pt x="24464" y="5596"/>
                </a:cubicBezTo>
                <a:cubicBezTo>
                  <a:pt x="24980" y="3309"/>
                  <a:pt x="22933" y="489"/>
                  <a:pt x="20500" y="65"/>
                </a:cubicBezTo>
                <a:cubicBezTo>
                  <a:pt x="20256" y="21"/>
                  <a:pt x="20009" y="0"/>
                  <a:pt x="19758" y="0"/>
                </a:cubicBezTo>
                <a:close/>
              </a:path>
            </a:pathLst>
          </a:custGeom>
          <a:gradFill>
            <a:gsLst>
              <a:gs pos="0">
                <a:schemeClr val="accent6"/>
              </a:gs>
              <a:gs pos="78000">
                <a:schemeClr val="dk2"/>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2"/>
          <p:cNvSpPr/>
          <p:nvPr/>
        </p:nvSpPr>
        <p:spPr>
          <a:xfrm rot="-3329823">
            <a:off x="-1225386" y="2093235"/>
            <a:ext cx="2308478" cy="1592120"/>
          </a:xfrm>
          <a:custGeom>
            <a:avLst/>
            <a:gdLst/>
            <a:ahLst/>
            <a:cxnLst/>
            <a:rect l="l" t="t" r="r" b="b"/>
            <a:pathLst>
              <a:path w="19615" h="16711" extrusionOk="0">
                <a:moveTo>
                  <a:pt x="10155" y="1"/>
                </a:moveTo>
                <a:cubicBezTo>
                  <a:pt x="10119" y="1"/>
                  <a:pt x="10083" y="1"/>
                  <a:pt x="10047" y="2"/>
                </a:cubicBezTo>
                <a:cubicBezTo>
                  <a:pt x="5143" y="150"/>
                  <a:pt x="0" y="9183"/>
                  <a:pt x="2322" y="13570"/>
                </a:cubicBezTo>
                <a:cubicBezTo>
                  <a:pt x="3449" y="15680"/>
                  <a:pt x="6305" y="16711"/>
                  <a:pt x="9255" y="16711"/>
                </a:cubicBezTo>
                <a:cubicBezTo>
                  <a:pt x="12439" y="16711"/>
                  <a:pt x="15731" y="15509"/>
                  <a:pt x="17070" y="13165"/>
                </a:cubicBezTo>
                <a:cubicBezTo>
                  <a:pt x="19615" y="8681"/>
                  <a:pt x="15037" y="1"/>
                  <a:pt x="10155" y="1"/>
                </a:cubicBezTo>
                <a:close/>
              </a:path>
            </a:pathLst>
          </a:custGeom>
          <a:gradFill>
            <a:gsLst>
              <a:gs pos="0">
                <a:schemeClr val="accent5"/>
              </a:gs>
              <a:gs pos="51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2"/>
          <p:cNvSpPr/>
          <p:nvPr/>
        </p:nvSpPr>
        <p:spPr>
          <a:xfrm rot="6224357">
            <a:off x="8761824" y="872791"/>
            <a:ext cx="1547435" cy="1437609"/>
          </a:xfrm>
          <a:custGeom>
            <a:avLst/>
            <a:gdLst/>
            <a:ahLst/>
            <a:cxnLst/>
            <a:rect l="l" t="t" r="r" b="b"/>
            <a:pathLst>
              <a:path w="28446" h="22334" extrusionOk="0">
                <a:moveTo>
                  <a:pt x="11228" y="0"/>
                </a:moveTo>
                <a:cubicBezTo>
                  <a:pt x="8974" y="0"/>
                  <a:pt x="6608" y="685"/>
                  <a:pt x="4628" y="2074"/>
                </a:cubicBezTo>
                <a:cubicBezTo>
                  <a:pt x="2121" y="3825"/>
                  <a:pt x="221" y="6700"/>
                  <a:pt x="111" y="9558"/>
                </a:cubicBezTo>
                <a:cubicBezTo>
                  <a:pt x="0" y="12415"/>
                  <a:pt x="1660" y="15255"/>
                  <a:pt x="3522" y="17485"/>
                </a:cubicBezTo>
                <a:cubicBezTo>
                  <a:pt x="5401" y="19715"/>
                  <a:pt x="7485" y="21319"/>
                  <a:pt x="9753" y="21964"/>
                </a:cubicBezTo>
                <a:cubicBezTo>
                  <a:pt x="10694" y="22230"/>
                  <a:pt x="11669" y="22333"/>
                  <a:pt x="12700" y="22333"/>
                </a:cubicBezTo>
                <a:cubicBezTo>
                  <a:pt x="14174" y="22333"/>
                  <a:pt x="15764" y="22122"/>
                  <a:pt x="17532" y="21872"/>
                </a:cubicBezTo>
                <a:cubicBezTo>
                  <a:pt x="20537" y="21448"/>
                  <a:pt x="24059" y="20913"/>
                  <a:pt x="26049" y="18849"/>
                </a:cubicBezTo>
                <a:cubicBezTo>
                  <a:pt x="28022" y="16766"/>
                  <a:pt x="28445" y="13134"/>
                  <a:pt x="27265" y="10387"/>
                </a:cubicBezTo>
                <a:cubicBezTo>
                  <a:pt x="26067" y="7640"/>
                  <a:pt x="23265" y="5760"/>
                  <a:pt x="20703" y="4008"/>
                </a:cubicBezTo>
                <a:cubicBezTo>
                  <a:pt x="18122" y="2257"/>
                  <a:pt x="15799" y="653"/>
                  <a:pt x="13052" y="155"/>
                </a:cubicBezTo>
                <a:cubicBezTo>
                  <a:pt x="12459" y="52"/>
                  <a:pt x="11848" y="0"/>
                  <a:pt x="11228" y="0"/>
                </a:cubicBezTo>
                <a:close/>
              </a:path>
            </a:pathLst>
          </a:custGeom>
          <a:gradFill>
            <a:gsLst>
              <a:gs pos="0">
                <a:schemeClr val="accent2"/>
              </a:gs>
              <a:gs pos="73000">
                <a:schemeClr val="lt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_HEADER_3">
    <p:bg>
      <p:bgPr>
        <a:gradFill>
          <a:gsLst>
            <a:gs pos="0">
              <a:schemeClr val="accent4"/>
            </a:gs>
            <a:gs pos="50000">
              <a:schemeClr val="accent5"/>
            </a:gs>
            <a:gs pos="100000">
              <a:schemeClr val="accent1"/>
            </a:gs>
          </a:gsLst>
          <a:lin ang="2698631" scaled="0"/>
        </a:gradFill>
        <a:effectLst/>
      </p:bgPr>
    </p:bg>
    <p:spTree>
      <p:nvGrpSpPr>
        <p:cNvPr id="1" name="Shape 305"/>
        <p:cNvGrpSpPr/>
        <p:nvPr/>
      </p:nvGrpSpPr>
      <p:grpSpPr>
        <a:xfrm>
          <a:off x="0" y="0"/>
          <a:ext cx="0" cy="0"/>
          <a:chOff x="0" y="0"/>
          <a:chExt cx="0" cy="0"/>
        </a:xfrm>
      </p:grpSpPr>
      <p:sp>
        <p:nvSpPr>
          <p:cNvPr id="306" name="Google Shape;306;p53"/>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3"/>
          <p:cNvSpPr txBox="1">
            <a:spLocks noGrp="1"/>
          </p:cNvSpPr>
          <p:nvPr>
            <p:ph type="title"/>
          </p:nvPr>
        </p:nvSpPr>
        <p:spPr>
          <a:xfrm>
            <a:off x="3435600" y="1518600"/>
            <a:ext cx="3851400" cy="81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8" name="Google Shape;308;p53"/>
          <p:cNvSpPr txBox="1">
            <a:spLocks noGrp="1"/>
          </p:cNvSpPr>
          <p:nvPr>
            <p:ph type="title" idx="2" hasCustomPrompt="1"/>
          </p:nvPr>
        </p:nvSpPr>
        <p:spPr>
          <a:xfrm>
            <a:off x="1619076" y="1900273"/>
            <a:ext cx="1550100" cy="1223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9" name="Google Shape;309;p53"/>
          <p:cNvSpPr txBox="1">
            <a:spLocks noGrp="1"/>
          </p:cNvSpPr>
          <p:nvPr>
            <p:ph type="subTitle" idx="1"/>
          </p:nvPr>
        </p:nvSpPr>
        <p:spPr>
          <a:xfrm rot="279">
            <a:off x="3550312" y="3085613"/>
            <a:ext cx="3702300" cy="460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310"/>
        <p:cNvGrpSpPr/>
        <p:nvPr/>
      </p:nvGrpSpPr>
      <p:grpSpPr>
        <a:xfrm>
          <a:off x="0" y="0"/>
          <a:ext cx="0" cy="0"/>
          <a:chOff x="0" y="0"/>
          <a:chExt cx="0" cy="0"/>
        </a:xfrm>
      </p:grpSpPr>
      <p:sp>
        <p:nvSpPr>
          <p:cNvPr id="311" name="Google Shape;311;p54"/>
          <p:cNvSpPr/>
          <p:nvPr/>
        </p:nvSpPr>
        <p:spPr>
          <a:xfrm rot="-9620081">
            <a:off x="-310220" y="3110216"/>
            <a:ext cx="4630263" cy="3680321"/>
          </a:xfrm>
          <a:prstGeom prst="rect">
            <a:avLst/>
          </a:prstGeom>
          <a:gradFill>
            <a:gsLst>
              <a:gs pos="0">
                <a:schemeClr val="accent5"/>
              </a:gs>
              <a:gs pos="51000">
                <a:schemeClr val="dk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4"/>
          <p:cNvSpPr/>
          <p:nvPr/>
        </p:nvSpPr>
        <p:spPr>
          <a:xfrm rot="10800000">
            <a:off x="4513800" y="3240400"/>
            <a:ext cx="4630200" cy="4027200"/>
          </a:xfrm>
          <a:prstGeom prst="rect">
            <a:avLst/>
          </a:prstGeom>
          <a:gradFill>
            <a:gsLst>
              <a:gs pos="0">
                <a:schemeClr val="accent2"/>
              </a:gs>
              <a:gs pos="73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4"/>
          <p:cNvSpPr/>
          <p:nvPr/>
        </p:nvSpPr>
        <p:spPr>
          <a:xfrm rot="2332494">
            <a:off x="4856939" y="-2041245"/>
            <a:ext cx="4630335" cy="5146837"/>
          </a:xfrm>
          <a:prstGeom prst="rect">
            <a:avLst/>
          </a:prstGeom>
          <a:gradFill>
            <a:gsLst>
              <a:gs pos="0">
                <a:schemeClr val="accent3"/>
              </a:gs>
              <a:gs pos="63000">
                <a:schemeClr val="lt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4"/>
          <p:cNvSpPr/>
          <p:nvPr/>
        </p:nvSpPr>
        <p:spPr>
          <a:xfrm>
            <a:off x="-625050" y="-1307975"/>
            <a:ext cx="5259900" cy="4415700"/>
          </a:xfrm>
          <a:prstGeom prst="rect">
            <a:avLst/>
          </a:prstGeom>
          <a:gradFill>
            <a:gsLst>
              <a:gs pos="0">
                <a:schemeClr val="accent6"/>
              </a:gs>
              <a:gs pos="67000">
                <a:schemeClr val="lt2"/>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4"/>
          <p:cNvSpPr/>
          <p:nvPr/>
        </p:nvSpPr>
        <p:spPr>
          <a:xfrm>
            <a:off x="-359074" y="-80262"/>
            <a:ext cx="10500490" cy="5304026"/>
          </a:xfrm>
          <a:custGeom>
            <a:avLst/>
            <a:gdLst/>
            <a:ahLst/>
            <a:cxnLst/>
            <a:rect l="l" t="t" r="r" b="b"/>
            <a:pathLst>
              <a:path w="27819" h="26829" extrusionOk="0">
                <a:moveTo>
                  <a:pt x="12122" y="1"/>
                </a:moveTo>
                <a:cubicBezTo>
                  <a:pt x="10177" y="1"/>
                  <a:pt x="8172" y="821"/>
                  <a:pt x="6674" y="2136"/>
                </a:cubicBezTo>
                <a:cubicBezTo>
                  <a:pt x="4867" y="3722"/>
                  <a:pt x="3780" y="6026"/>
                  <a:pt x="2895" y="8201"/>
                </a:cubicBezTo>
                <a:cubicBezTo>
                  <a:pt x="2010" y="10395"/>
                  <a:pt x="1309" y="12496"/>
                  <a:pt x="812" y="14874"/>
                </a:cubicBezTo>
                <a:cubicBezTo>
                  <a:pt x="314" y="17253"/>
                  <a:pt x="1" y="19907"/>
                  <a:pt x="1014" y="21898"/>
                </a:cubicBezTo>
                <a:cubicBezTo>
                  <a:pt x="2010" y="23890"/>
                  <a:pt x="4332" y="25217"/>
                  <a:pt x="6637" y="25991"/>
                </a:cubicBezTo>
                <a:cubicBezTo>
                  <a:pt x="8360" y="26552"/>
                  <a:pt x="10063" y="26828"/>
                  <a:pt x="11708" y="26828"/>
                </a:cubicBezTo>
                <a:cubicBezTo>
                  <a:pt x="12280" y="26828"/>
                  <a:pt x="12846" y="26795"/>
                  <a:pt x="13403" y="26728"/>
                </a:cubicBezTo>
                <a:cubicBezTo>
                  <a:pt x="15560" y="26488"/>
                  <a:pt x="17569" y="25751"/>
                  <a:pt x="19763" y="24922"/>
                </a:cubicBezTo>
                <a:cubicBezTo>
                  <a:pt x="21938" y="24074"/>
                  <a:pt x="24298" y="23115"/>
                  <a:pt x="25663" y="21364"/>
                </a:cubicBezTo>
                <a:cubicBezTo>
                  <a:pt x="27026" y="19631"/>
                  <a:pt x="27395" y="17105"/>
                  <a:pt x="27597" y="14469"/>
                </a:cubicBezTo>
                <a:cubicBezTo>
                  <a:pt x="27801" y="11833"/>
                  <a:pt x="27818" y="9067"/>
                  <a:pt x="26474" y="7297"/>
                </a:cubicBezTo>
                <a:cubicBezTo>
                  <a:pt x="25128" y="5528"/>
                  <a:pt x="22417" y="4735"/>
                  <a:pt x="20021" y="3482"/>
                </a:cubicBezTo>
                <a:cubicBezTo>
                  <a:pt x="17643" y="2228"/>
                  <a:pt x="15596" y="514"/>
                  <a:pt x="13310" y="108"/>
                </a:cubicBezTo>
                <a:cubicBezTo>
                  <a:pt x="12920" y="35"/>
                  <a:pt x="12522" y="1"/>
                  <a:pt x="12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4"/>
          <p:cNvSpPr txBox="1">
            <a:spLocks noGrp="1"/>
          </p:cNvSpPr>
          <p:nvPr>
            <p:ph type="subTitle" idx="1"/>
          </p:nvPr>
        </p:nvSpPr>
        <p:spPr>
          <a:xfrm rot="175">
            <a:off x="1618650" y="2985675"/>
            <a:ext cx="5906700" cy="74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7" name="Google Shape;317;p54"/>
          <p:cNvSpPr txBox="1">
            <a:spLocks noGrp="1"/>
          </p:cNvSpPr>
          <p:nvPr>
            <p:ph type="title"/>
          </p:nvPr>
        </p:nvSpPr>
        <p:spPr>
          <a:xfrm>
            <a:off x="1789200" y="1414325"/>
            <a:ext cx="5565600" cy="15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MAIN_POINT_1_2">
    <p:bg>
      <p:bgPr>
        <a:gradFill>
          <a:gsLst>
            <a:gs pos="0">
              <a:schemeClr val="accent1"/>
            </a:gs>
            <a:gs pos="50000">
              <a:schemeClr val="accent3"/>
            </a:gs>
            <a:gs pos="100000">
              <a:schemeClr val="accent2"/>
            </a:gs>
          </a:gsLst>
          <a:lin ang="2698631" scaled="0"/>
        </a:gradFill>
        <a:effectLst/>
      </p:bgPr>
    </p:bg>
    <p:spTree>
      <p:nvGrpSpPr>
        <p:cNvPr id="1" name="Shape 326"/>
        <p:cNvGrpSpPr/>
        <p:nvPr/>
      </p:nvGrpSpPr>
      <p:grpSpPr>
        <a:xfrm>
          <a:off x="0" y="0"/>
          <a:ext cx="0" cy="0"/>
          <a:chOff x="0" y="0"/>
          <a:chExt cx="0" cy="0"/>
        </a:xfrm>
      </p:grpSpPr>
      <p:sp>
        <p:nvSpPr>
          <p:cNvPr id="327" name="Google Shape;327;p57"/>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7"/>
          <p:cNvSpPr txBox="1">
            <a:spLocks noGrp="1"/>
          </p:cNvSpPr>
          <p:nvPr>
            <p:ph type="subTitle" idx="1"/>
          </p:nvPr>
        </p:nvSpPr>
        <p:spPr>
          <a:xfrm rot="298">
            <a:off x="944575" y="2838200"/>
            <a:ext cx="3455700" cy="1054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9" name="Google Shape;329;p57"/>
          <p:cNvSpPr txBox="1">
            <a:spLocks noGrp="1"/>
          </p:cNvSpPr>
          <p:nvPr>
            <p:ph type="title"/>
          </p:nvPr>
        </p:nvSpPr>
        <p:spPr>
          <a:xfrm>
            <a:off x="944725" y="1274075"/>
            <a:ext cx="3455700" cy="97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30" name="Google Shape;330;p57"/>
          <p:cNvSpPr>
            <a:spLocks noGrp="1"/>
          </p:cNvSpPr>
          <p:nvPr>
            <p:ph type="pic" idx="2"/>
          </p:nvPr>
        </p:nvSpPr>
        <p:spPr>
          <a:xfrm>
            <a:off x="5064000" y="223175"/>
            <a:ext cx="3852000" cy="46968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MAIN_POINT_1_1">
    <p:spTree>
      <p:nvGrpSpPr>
        <p:cNvPr id="1" name="Shape 336"/>
        <p:cNvGrpSpPr/>
        <p:nvPr/>
      </p:nvGrpSpPr>
      <p:grpSpPr>
        <a:xfrm>
          <a:off x="0" y="0"/>
          <a:ext cx="0" cy="0"/>
          <a:chOff x="0" y="0"/>
          <a:chExt cx="0" cy="0"/>
        </a:xfrm>
      </p:grpSpPr>
      <p:sp>
        <p:nvSpPr>
          <p:cNvPr id="337" name="Google Shape;337;p59"/>
          <p:cNvSpPr/>
          <p:nvPr/>
        </p:nvSpPr>
        <p:spPr>
          <a:xfrm rot="-5400000">
            <a:off x="-2053936" y="1911361"/>
            <a:ext cx="4452968" cy="4248686"/>
          </a:xfrm>
          <a:custGeom>
            <a:avLst/>
            <a:gdLst/>
            <a:ahLst/>
            <a:cxnLst/>
            <a:rect l="l" t="t" r="r" b="b"/>
            <a:pathLst>
              <a:path w="24926" h="26293" extrusionOk="0">
                <a:moveTo>
                  <a:pt x="13176" y="0"/>
                </a:moveTo>
                <a:cubicBezTo>
                  <a:pt x="13049" y="0"/>
                  <a:pt x="12922" y="7"/>
                  <a:pt x="12795" y="21"/>
                </a:cubicBezTo>
                <a:cubicBezTo>
                  <a:pt x="10822" y="242"/>
                  <a:pt x="8997" y="2233"/>
                  <a:pt x="6656" y="3598"/>
                </a:cubicBezTo>
                <a:cubicBezTo>
                  <a:pt x="4315" y="4944"/>
                  <a:pt x="1439" y="5644"/>
                  <a:pt x="720" y="7285"/>
                </a:cubicBezTo>
                <a:cubicBezTo>
                  <a:pt x="1" y="8944"/>
                  <a:pt x="1420" y="11562"/>
                  <a:pt x="2324" y="13885"/>
                </a:cubicBezTo>
                <a:cubicBezTo>
                  <a:pt x="3209" y="16226"/>
                  <a:pt x="3559" y="18272"/>
                  <a:pt x="4555" y="20244"/>
                </a:cubicBezTo>
                <a:cubicBezTo>
                  <a:pt x="5532" y="22218"/>
                  <a:pt x="7135" y="24116"/>
                  <a:pt x="9292" y="25259"/>
                </a:cubicBezTo>
                <a:cubicBezTo>
                  <a:pt x="10516" y="25897"/>
                  <a:pt x="11917" y="26292"/>
                  <a:pt x="13231" y="26292"/>
                </a:cubicBezTo>
                <a:cubicBezTo>
                  <a:pt x="14233" y="26292"/>
                  <a:pt x="15184" y="26062"/>
                  <a:pt x="15966" y="25536"/>
                </a:cubicBezTo>
                <a:cubicBezTo>
                  <a:pt x="17773" y="24337"/>
                  <a:pt x="18694" y="21572"/>
                  <a:pt x="20482" y="19526"/>
                </a:cubicBezTo>
                <a:cubicBezTo>
                  <a:pt x="22271" y="17499"/>
                  <a:pt x="24925" y="16208"/>
                  <a:pt x="24889" y="14678"/>
                </a:cubicBezTo>
                <a:cubicBezTo>
                  <a:pt x="24851" y="13166"/>
                  <a:pt x="22105" y="11433"/>
                  <a:pt x="20667" y="9442"/>
                </a:cubicBezTo>
                <a:cubicBezTo>
                  <a:pt x="19229" y="7432"/>
                  <a:pt x="19100" y="5165"/>
                  <a:pt x="17994" y="3248"/>
                </a:cubicBezTo>
                <a:cubicBezTo>
                  <a:pt x="16942" y="1470"/>
                  <a:pt x="15033" y="0"/>
                  <a:pt x="13176" y="0"/>
                </a:cubicBezTo>
                <a:close/>
              </a:path>
            </a:pathLst>
          </a:custGeom>
          <a:gradFill>
            <a:gsLst>
              <a:gs pos="0">
                <a:schemeClr val="accent5"/>
              </a:gs>
              <a:gs pos="73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9"/>
          <p:cNvSpPr/>
          <p:nvPr/>
        </p:nvSpPr>
        <p:spPr>
          <a:xfrm rot="-448692">
            <a:off x="7342547" y="-481265"/>
            <a:ext cx="3150976" cy="3830133"/>
          </a:xfrm>
          <a:custGeom>
            <a:avLst/>
            <a:gdLst/>
            <a:ahLst/>
            <a:cxnLst/>
            <a:rect l="l" t="t" r="r" b="b"/>
            <a:pathLst>
              <a:path w="33019" h="29557" extrusionOk="0">
                <a:moveTo>
                  <a:pt x="10707" y="1"/>
                </a:moveTo>
                <a:cubicBezTo>
                  <a:pt x="10157" y="1"/>
                  <a:pt x="9610" y="45"/>
                  <a:pt x="9071" y="146"/>
                </a:cubicBezTo>
                <a:cubicBezTo>
                  <a:pt x="6434" y="644"/>
                  <a:pt x="3984" y="2506"/>
                  <a:pt x="2379" y="4958"/>
                </a:cubicBezTo>
                <a:cubicBezTo>
                  <a:pt x="776" y="7410"/>
                  <a:pt x="1" y="10452"/>
                  <a:pt x="517" y="13180"/>
                </a:cubicBezTo>
                <a:cubicBezTo>
                  <a:pt x="1052" y="15927"/>
                  <a:pt x="2895" y="18360"/>
                  <a:pt x="4942" y="20057"/>
                </a:cubicBezTo>
                <a:cubicBezTo>
                  <a:pt x="6988" y="21734"/>
                  <a:pt x="9255" y="22674"/>
                  <a:pt x="11357" y="24444"/>
                </a:cubicBezTo>
                <a:cubicBezTo>
                  <a:pt x="13477" y="26213"/>
                  <a:pt x="15412" y="28831"/>
                  <a:pt x="17717" y="29421"/>
                </a:cubicBezTo>
                <a:cubicBezTo>
                  <a:pt x="18072" y="29513"/>
                  <a:pt x="18436" y="29556"/>
                  <a:pt x="18804" y="29556"/>
                </a:cubicBezTo>
                <a:cubicBezTo>
                  <a:pt x="20802" y="29556"/>
                  <a:pt x="22912" y="28285"/>
                  <a:pt x="24390" y="26619"/>
                </a:cubicBezTo>
                <a:cubicBezTo>
                  <a:pt x="26160" y="24646"/>
                  <a:pt x="27064" y="22120"/>
                  <a:pt x="28686" y="19853"/>
                </a:cubicBezTo>
                <a:cubicBezTo>
                  <a:pt x="30308" y="17568"/>
                  <a:pt x="32650" y="15539"/>
                  <a:pt x="32834" y="13382"/>
                </a:cubicBezTo>
                <a:cubicBezTo>
                  <a:pt x="33019" y="11226"/>
                  <a:pt x="31064" y="8977"/>
                  <a:pt x="29166" y="7189"/>
                </a:cubicBezTo>
                <a:cubicBezTo>
                  <a:pt x="27266" y="5382"/>
                  <a:pt x="25423" y="4054"/>
                  <a:pt x="23468" y="3169"/>
                </a:cubicBezTo>
                <a:cubicBezTo>
                  <a:pt x="21515" y="2285"/>
                  <a:pt x="19450" y="1842"/>
                  <a:pt x="16980" y="1179"/>
                </a:cubicBezTo>
                <a:cubicBezTo>
                  <a:pt x="15029" y="666"/>
                  <a:pt x="12845" y="1"/>
                  <a:pt x="10707" y="1"/>
                </a:cubicBezTo>
                <a:close/>
              </a:path>
            </a:pathLst>
          </a:custGeom>
          <a:gradFill>
            <a:gsLst>
              <a:gs pos="0">
                <a:schemeClr val="accent6"/>
              </a:gs>
              <a:gs pos="67000">
                <a:schemeClr val="lt2"/>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9"/>
          <p:cNvSpPr txBox="1">
            <a:spLocks noGrp="1"/>
          </p:cNvSpPr>
          <p:nvPr>
            <p:ph type="subTitle" idx="1"/>
          </p:nvPr>
        </p:nvSpPr>
        <p:spPr>
          <a:xfrm rot="188">
            <a:off x="1828800" y="2571899"/>
            <a:ext cx="5486400" cy="1735800"/>
          </a:xfrm>
          <a:prstGeom prst="rect">
            <a:avLst/>
          </a:prstGeom>
          <a:noFill/>
          <a:ln>
            <a:noFill/>
          </a:ln>
        </p:spPr>
        <p:txBody>
          <a:bodyPr spcFirstLastPara="1" wrap="square" lIns="91425" tIns="91425" rIns="91425" bIns="91425" anchor="t" anchorCtr="0">
            <a:noAutofit/>
          </a:bodyPr>
          <a:lstStyle>
            <a:lvl1pPr lvl="0" algn="just" rtl="0">
              <a:lnSpc>
                <a:spcPct val="100000"/>
              </a:lnSpc>
              <a:spcBef>
                <a:spcPts val="0"/>
              </a:spcBef>
              <a:spcAft>
                <a:spcPts val="0"/>
              </a:spcAft>
              <a:buClr>
                <a:schemeClr val="accent1"/>
              </a:buClr>
              <a:buSzPts val="1400"/>
              <a:buChar char="●"/>
              <a:defRPr>
                <a:solidFill>
                  <a:srgbClr val="FFFFFF"/>
                </a:solidFill>
              </a:defRPr>
            </a:lvl1pPr>
            <a:lvl2pPr lvl="1" algn="ctr" rtl="0">
              <a:lnSpc>
                <a:spcPct val="100000"/>
              </a:lnSpc>
              <a:spcBef>
                <a:spcPts val="1600"/>
              </a:spcBef>
              <a:spcAft>
                <a:spcPts val="0"/>
              </a:spcAft>
              <a:buClr>
                <a:srgbClr val="FFFFFF"/>
              </a:buClr>
              <a:buSzPts val="1400"/>
              <a:buChar char="○"/>
              <a:defRPr>
                <a:solidFill>
                  <a:srgbClr val="FFFFFF"/>
                </a:solidFill>
              </a:defRPr>
            </a:lvl2pPr>
            <a:lvl3pPr lvl="2" algn="ctr" rtl="0">
              <a:lnSpc>
                <a:spcPct val="100000"/>
              </a:lnSpc>
              <a:spcBef>
                <a:spcPts val="1600"/>
              </a:spcBef>
              <a:spcAft>
                <a:spcPts val="0"/>
              </a:spcAft>
              <a:buClr>
                <a:srgbClr val="FFFFFF"/>
              </a:buClr>
              <a:buSzPts val="1400"/>
              <a:buChar char="■"/>
              <a:defRPr>
                <a:solidFill>
                  <a:srgbClr val="FFFFFF"/>
                </a:solidFill>
              </a:defRPr>
            </a:lvl3pPr>
            <a:lvl4pPr lvl="3" algn="ctr" rtl="0">
              <a:lnSpc>
                <a:spcPct val="100000"/>
              </a:lnSpc>
              <a:spcBef>
                <a:spcPts val="1600"/>
              </a:spcBef>
              <a:spcAft>
                <a:spcPts val="0"/>
              </a:spcAft>
              <a:buClr>
                <a:srgbClr val="FFFFFF"/>
              </a:buClr>
              <a:buSzPts val="1400"/>
              <a:buChar char="●"/>
              <a:defRPr>
                <a:solidFill>
                  <a:srgbClr val="FFFFFF"/>
                </a:solidFill>
              </a:defRPr>
            </a:lvl4pPr>
            <a:lvl5pPr lvl="4" algn="ctr" rtl="0">
              <a:lnSpc>
                <a:spcPct val="100000"/>
              </a:lnSpc>
              <a:spcBef>
                <a:spcPts val="1600"/>
              </a:spcBef>
              <a:spcAft>
                <a:spcPts val="0"/>
              </a:spcAft>
              <a:buClr>
                <a:srgbClr val="FFFFFF"/>
              </a:buClr>
              <a:buSzPts val="1400"/>
              <a:buChar char="○"/>
              <a:defRPr>
                <a:solidFill>
                  <a:srgbClr val="FFFFFF"/>
                </a:solidFill>
              </a:defRPr>
            </a:lvl5pPr>
            <a:lvl6pPr lvl="5" algn="ctr" rtl="0">
              <a:lnSpc>
                <a:spcPct val="100000"/>
              </a:lnSpc>
              <a:spcBef>
                <a:spcPts val="1600"/>
              </a:spcBef>
              <a:spcAft>
                <a:spcPts val="0"/>
              </a:spcAft>
              <a:buClr>
                <a:srgbClr val="FFFFFF"/>
              </a:buClr>
              <a:buSzPts val="1400"/>
              <a:buChar char="■"/>
              <a:defRPr>
                <a:solidFill>
                  <a:srgbClr val="FFFFFF"/>
                </a:solidFill>
              </a:defRPr>
            </a:lvl6pPr>
            <a:lvl7pPr lvl="6" algn="ctr" rtl="0">
              <a:lnSpc>
                <a:spcPct val="100000"/>
              </a:lnSpc>
              <a:spcBef>
                <a:spcPts val="1600"/>
              </a:spcBef>
              <a:spcAft>
                <a:spcPts val="0"/>
              </a:spcAft>
              <a:buClr>
                <a:srgbClr val="FFFFFF"/>
              </a:buClr>
              <a:buSzPts val="1400"/>
              <a:buChar char="●"/>
              <a:defRPr>
                <a:solidFill>
                  <a:srgbClr val="FFFFFF"/>
                </a:solidFill>
              </a:defRPr>
            </a:lvl7pPr>
            <a:lvl8pPr lvl="7" algn="ctr" rtl="0">
              <a:lnSpc>
                <a:spcPct val="100000"/>
              </a:lnSpc>
              <a:spcBef>
                <a:spcPts val="1600"/>
              </a:spcBef>
              <a:spcAft>
                <a:spcPts val="0"/>
              </a:spcAft>
              <a:buClr>
                <a:srgbClr val="FFFFFF"/>
              </a:buClr>
              <a:buSzPts val="1400"/>
              <a:buChar char="○"/>
              <a:defRPr>
                <a:solidFill>
                  <a:srgbClr val="FFFFFF"/>
                </a:solidFill>
              </a:defRPr>
            </a:lvl8pPr>
            <a:lvl9pPr lvl="8" algn="ctr" rtl="0">
              <a:lnSpc>
                <a:spcPct val="100000"/>
              </a:lnSpc>
              <a:spcBef>
                <a:spcPts val="1600"/>
              </a:spcBef>
              <a:spcAft>
                <a:spcPts val="1600"/>
              </a:spcAft>
              <a:buClr>
                <a:srgbClr val="FFFFFF"/>
              </a:buClr>
              <a:buSzPts val="1400"/>
              <a:buChar char="■"/>
              <a:defRPr>
                <a:solidFill>
                  <a:srgbClr val="FFFFFF"/>
                </a:solidFill>
              </a:defRPr>
            </a:lvl9pPr>
          </a:lstStyle>
          <a:p>
            <a:endParaRPr/>
          </a:p>
        </p:txBody>
      </p:sp>
      <p:sp>
        <p:nvSpPr>
          <p:cNvPr id="340" name="Google Shape;340;p59"/>
          <p:cNvSpPr txBox="1">
            <a:spLocks noGrp="1"/>
          </p:cNvSpPr>
          <p:nvPr>
            <p:ph type="title"/>
          </p:nvPr>
        </p:nvSpPr>
        <p:spPr>
          <a:xfrm>
            <a:off x="1828800" y="658200"/>
            <a:ext cx="5486400" cy="76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_1">
    <p:bg>
      <p:bgPr>
        <a:gradFill>
          <a:gsLst>
            <a:gs pos="0">
              <a:schemeClr val="accent1"/>
            </a:gs>
            <a:gs pos="50000">
              <a:schemeClr val="accent3"/>
            </a:gs>
            <a:gs pos="100000">
              <a:schemeClr val="accent2"/>
            </a:gs>
          </a:gsLst>
          <a:lin ang="2698631" scaled="0"/>
        </a:gradFill>
        <a:effectLst/>
      </p:bgPr>
    </p:bg>
    <p:spTree>
      <p:nvGrpSpPr>
        <p:cNvPr id="1" name="Shape 480"/>
        <p:cNvGrpSpPr/>
        <p:nvPr/>
      </p:nvGrpSpPr>
      <p:grpSpPr>
        <a:xfrm>
          <a:off x="0" y="0"/>
          <a:ext cx="0" cy="0"/>
          <a:chOff x="0" y="0"/>
          <a:chExt cx="0" cy="0"/>
        </a:xfrm>
      </p:grpSpPr>
      <p:sp>
        <p:nvSpPr>
          <p:cNvPr id="481" name="Google Shape;481;p74"/>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419675" y="2021975"/>
            <a:ext cx="3851400" cy="70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 name="Google Shape;135;p26"/>
          <p:cNvSpPr txBox="1">
            <a:spLocks noGrp="1"/>
          </p:cNvSpPr>
          <p:nvPr>
            <p:ph type="title" idx="2" hasCustomPrompt="1"/>
          </p:nvPr>
        </p:nvSpPr>
        <p:spPr>
          <a:xfrm>
            <a:off x="6720926" y="950610"/>
            <a:ext cx="1550100" cy="12237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6" name="Google Shape;136;p26"/>
          <p:cNvSpPr txBox="1">
            <a:spLocks noGrp="1"/>
          </p:cNvSpPr>
          <p:nvPr>
            <p:ph type="subTitle" idx="1"/>
          </p:nvPr>
        </p:nvSpPr>
        <p:spPr>
          <a:xfrm rot="279">
            <a:off x="4569075" y="3656275"/>
            <a:ext cx="3702300" cy="434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26"/>
          <p:cNvSpPr/>
          <p:nvPr/>
        </p:nvSpPr>
        <p:spPr>
          <a:xfrm rot="-2407343">
            <a:off x="1206239" y="-3609999"/>
            <a:ext cx="6248361" cy="5074968"/>
          </a:xfrm>
          <a:custGeom>
            <a:avLst/>
            <a:gdLst/>
            <a:ahLst/>
            <a:cxnLst/>
            <a:rect l="l" t="t" r="r" b="b"/>
            <a:pathLst>
              <a:path w="33019" h="29557" extrusionOk="0">
                <a:moveTo>
                  <a:pt x="10707" y="1"/>
                </a:moveTo>
                <a:cubicBezTo>
                  <a:pt x="10157" y="1"/>
                  <a:pt x="9610" y="45"/>
                  <a:pt x="9071" y="146"/>
                </a:cubicBezTo>
                <a:cubicBezTo>
                  <a:pt x="6434" y="644"/>
                  <a:pt x="3984" y="2506"/>
                  <a:pt x="2379" y="4958"/>
                </a:cubicBezTo>
                <a:cubicBezTo>
                  <a:pt x="776" y="7410"/>
                  <a:pt x="1" y="10452"/>
                  <a:pt x="517" y="13180"/>
                </a:cubicBezTo>
                <a:cubicBezTo>
                  <a:pt x="1052" y="15927"/>
                  <a:pt x="2895" y="18360"/>
                  <a:pt x="4942" y="20057"/>
                </a:cubicBezTo>
                <a:cubicBezTo>
                  <a:pt x="6988" y="21734"/>
                  <a:pt x="9255" y="22674"/>
                  <a:pt x="11357" y="24444"/>
                </a:cubicBezTo>
                <a:cubicBezTo>
                  <a:pt x="13477" y="26213"/>
                  <a:pt x="15412" y="28831"/>
                  <a:pt x="17717" y="29421"/>
                </a:cubicBezTo>
                <a:cubicBezTo>
                  <a:pt x="18072" y="29513"/>
                  <a:pt x="18436" y="29556"/>
                  <a:pt x="18804" y="29556"/>
                </a:cubicBezTo>
                <a:cubicBezTo>
                  <a:pt x="20802" y="29556"/>
                  <a:pt x="22912" y="28285"/>
                  <a:pt x="24390" y="26619"/>
                </a:cubicBezTo>
                <a:cubicBezTo>
                  <a:pt x="26160" y="24646"/>
                  <a:pt x="27064" y="22120"/>
                  <a:pt x="28686" y="19853"/>
                </a:cubicBezTo>
                <a:cubicBezTo>
                  <a:pt x="30308" y="17568"/>
                  <a:pt x="32650" y="15539"/>
                  <a:pt x="32834" y="13382"/>
                </a:cubicBezTo>
                <a:cubicBezTo>
                  <a:pt x="33019" y="11226"/>
                  <a:pt x="31064" y="8977"/>
                  <a:pt x="29166" y="7189"/>
                </a:cubicBezTo>
                <a:cubicBezTo>
                  <a:pt x="27266" y="5382"/>
                  <a:pt x="25423" y="4054"/>
                  <a:pt x="23468" y="3169"/>
                </a:cubicBezTo>
                <a:cubicBezTo>
                  <a:pt x="21515" y="2285"/>
                  <a:pt x="19450" y="1842"/>
                  <a:pt x="16980" y="1179"/>
                </a:cubicBezTo>
                <a:cubicBezTo>
                  <a:pt x="15029" y="666"/>
                  <a:pt x="12845" y="1"/>
                  <a:pt x="10707" y="1"/>
                </a:cubicBezTo>
                <a:close/>
              </a:path>
            </a:pathLst>
          </a:custGeom>
          <a:gradFill>
            <a:gsLst>
              <a:gs pos="0">
                <a:schemeClr val="accent5"/>
              </a:gs>
              <a:gs pos="73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rot="1233818">
            <a:off x="-1293788" y="2776156"/>
            <a:ext cx="6216641" cy="3747197"/>
          </a:xfrm>
          <a:custGeom>
            <a:avLst/>
            <a:gdLst/>
            <a:ahLst/>
            <a:cxnLst/>
            <a:rect l="l" t="t" r="r" b="b"/>
            <a:pathLst>
              <a:path w="24926" h="26293" extrusionOk="0">
                <a:moveTo>
                  <a:pt x="13176" y="0"/>
                </a:moveTo>
                <a:cubicBezTo>
                  <a:pt x="13049" y="0"/>
                  <a:pt x="12922" y="7"/>
                  <a:pt x="12795" y="21"/>
                </a:cubicBezTo>
                <a:cubicBezTo>
                  <a:pt x="10822" y="242"/>
                  <a:pt x="8997" y="2233"/>
                  <a:pt x="6656" y="3598"/>
                </a:cubicBezTo>
                <a:cubicBezTo>
                  <a:pt x="4315" y="4944"/>
                  <a:pt x="1439" y="5644"/>
                  <a:pt x="720" y="7285"/>
                </a:cubicBezTo>
                <a:cubicBezTo>
                  <a:pt x="1" y="8944"/>
                  <a:pt x="1420" y="11562"/>
                  <a:pt x="2324" y="13885"/>
                </a:cubicBezTo>
                <a:cubicBezTo>
                  <a:pt x="3209" y="16226"/>
                  <a:pt x="3559" y="18272"/>
                  <a:pt x="4555" y="20244"/>
                </a:cubicBezTo>
                <a:cubicBezTo>
                  <a:pt x="5532" y="22218"/>
                  <a:pt x="7135" y="24116"/>
                  <a:pt x="9292" y="25259"/>
                </a:cubicBezTo>
                <a:cubicBezTo>
                  <a:pt x="10516" y="25897"/>
                  <a:pt x="11917" y="26292"/>
                  <a:pt x="13231" y="26292"/>
                </a:cubicBezTo>
                <a:cubicBezTo>
                  <a:pt x="14233" y="26292"/>
                  <a:pt x="15184" y="26062"/>
                  <a:pt x="15966" y="25536"/>
                </a:cubicBezTo>
                <a:cubicBezTo>
                  <a:pt x="17773" y="24337"/>
                  <a:pt x="18694" y="21572"/>
                  <a:pt x="20482" y="19526"/>
                </a:cubicBezTo>
                <a:cubicBezTo>
                  <a:pt x="22271" y="17499"/>
                  <a:pt x="24925" y="16208"/>
                  <a:pt x="24889" y="14678"/>
                </a:cubicBezTo>
                <a:cubicBezTo>
                  <a:pt x="24851" y="13166"/>
                  <a:pt x="22105" y="11433"/>
                  <a:pt x="20667" y="9442"/>
                </a:cubicBezTo>
                <a:cubicBezTo>
                  <a:pt x="19229" y="7432"/>
                  <a:pt x="19100" y="5165"/>
                  <a:pt x="17994" y="3248"/>
                </a:cubicBezTo>
                <a:cubicBezTo>
                  <a:pt x="16942" y="1470"/>
                  <a:pt x="15033" y="0"/>
                  <a:pt x="13176" y="0"/>
                </a:cubicBezTo>
                <a:close/>
              </a:path>
            </a:pathLst>
          </a:custGeom>
          <a:gradFill>
            <a:gsLst>
              <a:gs pos="0">
                <a:schemeClr val="accent4"/>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LANK_1_1_1_1_1_1_1_2">
    <p:bg>
      <p:bgPr>
        <a:solidFill>
          <a:schemeClr val="dk2"/>
        </a:solidFill>
        <a:effectLst/>
      </p:bgPr>
    </p:bg>
    <p:spTree>
      <p:nvGrpSpPr>
        <p:cNvPr id="1" name="Shape 482"/>
        <p:cNvGrpSpPr/>
        <p:nvPr/>
      </p:nvGrpSpPr>
      <p:grpSpPr>
        <a:xfrm>
          <a:off x="0" y="0"/>
          <a:ext cx="0" cy="0"/>
          <a:chOff x="0" y="0"/>
          <a:chExt cx="0" cy="0"/>
        </a:xfrm>
      </p:grpSpPr>
      <p:sp>
        <p:nvSpPr>
          <p:cNvPr id="483" name="Google Shape;483;p75"/>
          <p:cNvSpPr/>
          <p:nvPr/>
        </p:nvSpPr>
        <p:spPr>
          <a:xfrm rot="5400120">
            <a:off x="6131337" y="-2638137"/>
            <a:ext cx="3561182" cy="6272895"/>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gradFill>
            <a:gsLst>
              <a:gs pos="0">
                <a:schemeClr val="accent5"/>
              </a:gs>
              <a:gs pos="52000">
                <a:schemeClr val="lt2"/>
              </a:gs>
              <a:gs pos="74000">
                <a:schemeClr val="dk2"/>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5"/>
          <p:cNvSpPr/>
          <p:nvPr/>
        </p:nvSpPr>
        <p:spPr>
          <a:xfrm rot="5400000">
            <a:off x="-16115" y="3526874"/>
            <a:ext cx="1174628" cy="2153255"/>
          </a:xfrm>
          <a:custGeom>
            <a:avLst/>
            <a:gdLst/>
            <a:ahLst/>
            <a:cxnLst/>
            <a:rect l="l" t="t" r="r" b="b"/>
            <a:pathLst>
              <a:path w="63502" h="45586" extrusionOk="0">
                <a:moveTo>
                  <a:pt x="50853" y="0"/>
                </a:moveTo>
                <a:cubicBezTo>
                  <a:pt x="42114" y="0"/>
                  <a:pt x="35310" y="5109"/>
                  <a:pt x="31860" y="10116"/>
                </a:cubicBezTo>
                <a:cubicBezTo>
                  <a:pt x="27055" y="17094"/>
                  <a:pt x="17289" y="15987"/>
                  <a:pt x="11090" y="21695"/>
                </a:cubicBezTo>
                <a:cubicBezTo>
                  <a:pt x="0" y="31909"/>
                  <a:pt x="6141" y="45586"/>
                  <a:pt x="6141" y="45586"/>
                </a:cubicBezTo>
                <a:lnTo>
                  <a:pt x="63502" y="45586"/>
                </a:lnTo>
                <a:lnTo>
                  <a:pt x="63502" y="3471"/>
                </a:lnTo>
                <a:cubicBezTo>
                  <a:pt x="58987" y="1005"/>
                  <a:pt x="54730" y="0"/>
                  <a:pt x="50853" y="0"/>
                </a:cubicBezTo>
                <a:close/>
              </a:path>
            </a:pathLst>
          </a:custGeom>
          <a:gradFill>
            <a:gsLst>
              <a:gs pos="0">
                <a:schemeClr val="accent4"/>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5" name="Google Shape;485;p75"/>
          <p:cNvSpPr/>
          <p:nvPr/>
        </p:nvSpPr>
        <p:spPr>
          <a:xfrm rot="7610874">
            <a:off x="-1319402" y="1295363"/>
            <a:ext cx="2615591" cy="3500261"/>
          </a:xfrm>
          <a:custGeom>
            <a:avLst/>
            <a:gdLst/>
            <a:ahLst/>
            <a:cxnLst/>
            <a:rect l="l" t="t" r="r" b="b"/>
            <a:pathLst>
              <a:path w="26086" h="19092" extrusionOk="0">
                <a:moveTo>
                  <a:pt x="17280" y="0"/>
                </a:moveTo>
                <a:cubicBezTo>
                  <a:pt x="16602" y="0"/>
                  <a:pt x="15923" y="109"/>
                  <a:pt x="15301" y="323"/>
                </a:cubicBezTo>
                <a:cubicBezTo>
                  <a:pt x="13457" y="949"/>
                  <a:pt x="12075" y="2480"/>
                  <a:pt x="9900" y="3494"/>
                </a:cubicBezTo>
                <a:cubicBezTo>
                  <a:pt x="7706" y="4507"/>
                  <a:pt x="4719" y="4987"/>
                  <a:pt x="2802" y="6793"/>
                </a:cubicBezTo>
                <a:cubicBezTo>
                  <a:pt x="866" y="8581"/>
                  <a:pt x="0" y="11716"/>
                  <a:pt x="940" y="14113"/>
                </a:cubicBezTo>
                <a:cubicBezTo>
                  <a:pt x="1899" y="16508"/>
                  <a:pt x="4683" y="18187"/>
                  <a:pt x="7300" y="18795"/>
                </a:cubicBezTo>
                <a:cubicBezTo>
                  <a:pt x="8242" y="19014"/>
                  <a:pt x="9164" y="19092"/>
                  <a:pt x="10067" y="19092"/>
                </a:cubicBezTo>
                <a:cubicBezTo>
                  <a:pt x="11674" y="19092"/>
                  <a:pt x="13218" y="18844"/>
                  <a:pt x="14693" y="18703"/>
                </a:cubicBezTo>
                <a:cubicBezTo>
                  <a:pt x="16979" y="18499"/>
                  <a:pt x="19136" y="18537"/>
                  <a:pt x="21256" y="17781"/>
                </a:cubicBezTo>
                <a:cubicBezTo>
                  <a:pt x="23375" y="17007"/>
                  <a:pt x="25477" y="15440"/>
                  <a:pt x="25772" y="13504"/>
                </a:cubicBezTo>
                <a:cubicBezTo>
                  <a:pt x="26086" y="11587"/>
                  <a:pt x="24611" y="9301"/>
                  <a:pt x="23634" y="7033"/>
                </a:cubicBezTo>
                <a:cubicBezTo>
                  <a:pt x="22657" y="4766"/>
                  <a:pt x="22196" y="2516"/>
                  <a:pt x="20813" y="1244"/>
                </a:cubicBezTo>
                <a:cubicBezTo>
                  <a:pt x="19902" y="407"/>
                  <a:pt x="18591" y="0"/>
                  <a:pt x="17280" y="0"/>
                </a:cubicBezTo>
                <a:close/>
              </a:path>
            </a:pathLst>
          </a:custGeom>
          <a:gradFill>
            <a:gsLst>
              <a:gs pos="0">
                <a:schemeClr val="accent6"/>
              </a:gs>
              <a:gs pos="55000">
                <a:schemeClr val="lt2"/>
              </a:gs>
              <a:gs pos="72000">
                <a:schemeClr val="dk2"/>
              </a:gs>
              <a:gs pos="100000">
                <a:schemeClr val="dk2"/>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5"/>
          <p:cNvSpPr/>
          <p:nvPr/>
        </p:nvSpPr>
        <p:spPr>
          <a:xfrm rot="3329862" flipH="1">
            <a:off x="8002178" y="832048"/>
            <a:ext cx="2669522" cy="2642807"/>
          </a:xfrm>
          <a:custGeom>
            <a:avLst/>
            <a:gdLst/>
            <a:ahLst/>
            <a:cxnLst/>
            <a:rect l="l" t="t" r="r" b="b"/>
            <a:pathLst>
              <a:path w="20831" h="28923" extrusionOk="0">
                <a:moveTo>
                  <a:pt x="9391" y="1"/>
                </a:moveTo>
                <a:cubicBezTo>
                  <a:pt x="7322" y="1"/>
                  <a:pt x="5151" y="2320"/>
                  <a:pt x="3409" y="4417"/>
                </a:cubicBezTo>
                <a:cubicBezTo>
                  <a:pt x="1585" y="6592"/>
                  <a:pt x="220" y="8528"/>
                  <a:pt x="110" y="10482"/>
                </a:cubicBezTo>
                <a:cubicBezTo>
                  <a:pt x="0" y="12454"/>
                  <a:pt x="1142" y="14445"/>
                  <a:pt x="2065" y="16252"/>
                </a:cubicBezTo>
                <a:cubicBezTo>
                  <a:pt x="2986" y="18077"/>
                  <a:pt x="3687" y="19736"/>
                  <a:pt x="4922" y="22133"/>
                </a:cubicBezTo>
                <a:cubicBezTo>
                  <a:pt x="6175" y="24529"/>
                  <a:pt x="7963" y="27663"/>
                  <a:pt x="10434" y="28603"/>
                </a:cubicBezTo>
                <a:cubicBezTo>
                  <a:pt x="11010" y="28821"/>
                  <a:pt x="11622" y="28922"/>
                  <a:pt x="12247" y="28922"/>
                </a:cubicBezTo>
                <a:cubicBezTo>
                  <a:pt x="14319" y="28922"/>
                  <a:pt x="16532" y="27809"/>
                  <a:pt x="18047" y="26151"/>
                </a:cubicBezTo>
                <a:cubicBezTo>
                  <a:pt x="20038" y="23995"/>
                  <a:pt x="20831" y="20935"/>
                  <a:pt x="19983" y="18502"/>
                </a:cubicBezTo>
                <a:cubicBezTo>
                  <a:pt x="19153" y="16086"/>
                  <a:pt x="16702" y="14316"/>
                  <a:pt x="15724" y="12307"/>
                </a:cubicBezTo>
                <a:cubicBezTo>
                  <a:pt x="14748" y="10280"/>
                  <a:pt x="15246" y="8011"/>
                  <a:pt x="14489" y="5504"/>
                </a:cubicBezTo>
                <a:cubicBezTo>
                  <a:pt x="13752" y="2979"/>
                  <a:pt x="11743" y="196"/>
                  <a:pt x="9623" y="11"/>
                </a:cubicBezTo>
                <a:cubicBezTo>
                  <a:pt x="9546" y="4"/>
                  <a:pt x="9468" y="1"/>
                  <a:pt x="9391" y="1"/>
                </a:cubicBezTo>
                <a:close/>
              </a:path>
            </a:pathLst>
          </a:custGeom>
          <a:gradFill>
            <a:gsLst>
              <a:gs pos="0">
                <a:schemeClr val="accent2"/>
              </a:gs>
              <a:gs pos="73000">
                <a:schemeClr val="lt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1"/>
            </a:gs>
            <a:gs pos="50000">
              <a:schemeClr val="accent6"/>
            </a:gs>
            <a:gs pos="100000">
              <a:schemeClr val="accent5"/>
            </a:gs>
          </a:gsLst>
          <a:lin ang="2698631" scaled="0"/>
        </a:gradFill>
        <a:effectLst/>
      </p:bgPr>
    </p:bg>
    <p:spTree>
      <p:nvGrpSpPr>
        <p:cNvPr id="1" name="Shape 139"/>
        <p:cNvGrpSpPr/>
        <p:nvPr/>
      </p:nvGrpSpPr>
      <p:grpSpPr>
        <a:xfrm>
          <a:off x="0" y="0"/>
          <a:ext cx="0" cy="0"/>
          <a:chOff x="0" y="0"/>
          <a:chExt cx="0" cy="0"/>
        </a:xfrm>
      </p:grpSpPr>
      <p:sp>
        <p:nvSpPr>
          <p:cNvPr id="140" name="Google Shape;140;p27"/>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7"/>
          <p:cNvSpPr txBox="1">
            <a:spLocks noGrp="1"/>
          </p:cNvSpPr>
          <p:nvPr>
            <p:ph type="title"/>
          </p:nvPr>
        </p:nvSpPr>
        <p:spPr>
          <a:xfrm>
            <a:off x="720000" y="540000"/>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27"/>
          <p:cNvSpPr txBox="1">
            <a:spLocks noGrp="1"/>
          </p:cNvSpPr>
          <p:nvPr>
            <p:ph type="body" idx="1"/>
          </p:nvPr>
        </p:nvSpPr>
        <p:spPr>
          <a:xfrm>
            <a:off x="720000" y="1179833"/>
            <a:ext cx="7704000" cy="3366300"/>
          </a:xfrm>
          <a:prstGeom prst="rect">
            <a:avLst/>
          </a:prstGeom>
        </p:spPr>
        <p:txBody>
          <a:bodyPr spcFirstLastPara="1" wrap="square" lIns="91425" tIns="91425" rIns="91425" bIns="91425" anchor="ctr" anchorCtr="0">
            <a:noAutofit/>
          </a:bodyPr>
          <a:lstStyle>
            <a:lvl1pPr marL="457200" lvl="0" indent="-295275" rtl="0">
              <a:spcBef>
                <a:spcPts val="0"/>
              </a:spcBef>
              <a:spcAft>
                <a:spcPts val="0"/>
              </a:spcAft>
              <a:buSzPts val="1050"/>
              <a:buAutoNum type="arabicPeriod"/>
              <a:defRPr sz="105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1600"/>
              </a:spcBef>
              <a:spcAft>
                <a:spcPts val="0"/>
              </a:spcAft>
              <a:buSzPts val="1400"/>
              <a:buAutoNum type="romanLcPeriod"/>
              <a:defRPr/>
            </a:lvl3pPr>
            <a:lvl4pPr marL="1828800" lvl="3" indent="-317500" rtl="0">
              <a:lnSpc>
                <a:spcPct val="115000"/>
              </a:lnSpc>
              <a:spcBef>
                <a:spcPts val="1600"/>
              </a:spcBef>
              <a:spcAft>
                <a:spcPts val="0"/>
              </a:spcAft>
              <a:buSzPts val="1400"/>
              <a:buAutoNum type="arabicPeriod"/>
              <a:defRPr/>
            </a:lvl4pPr>
            <a:lvl5pPr marL="2286000" lvl="4" indent="-317500" rtl="0">
              <a:lnSpc>
                <a:spcPct val="115000"/>
              </a:lnSpc>
              <a:spcBef>
                <a:spcPts val="1600"/>
              </a:spcBef>
              <a:spcAft>
                <a:spcPts val="0"/>
              </a:spcAft>
              <a:buSzPts val="1400"/>
              <a:buAutoNum type="alphaLcPeriod"/>
              <a:defRPr/>
            </a:lvl5pPr>
            <a:lvl6pPr marL="2743200" lvl="5" indent="-317500" rtl="0">
              <a:lnSpc>
                <a:spcPct val="115000"/>
              </a:lnSpc>
              <a:spcBef>
                <a:spcPts val="1600"/>
              </a:spcBef>
              <a:spcAft>
                <a:spcPts val="0"/>
              </a:spcAft>
              <a:buSzPts val="1400"/>
              <a:buAutoNum type="romanLcPeriod"/>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1"/>
            </a:gs>
            <a:gs pos="50000">
              <a:schemeClr val="accent6"/>
            </a:gs>
            <a:gs pos="100000">
              <a:schemeClr val="accent5"/>
            </a:gs>
          </a:gsLst>
          <a:lin ang="2698631" scaled="0"/>
        </a:gradFill>
        <a:effectLst/>
      </p:bgPr>
    </p:bg>
    <p:spTree>
      <p:nvGrpSpPr>
        <p:cNvPr id="1" name="Shape 151"/>
        <p:cNvGrpSpPr/>
        <p:nvPr/>
      </p:nvGrpSpPr>
      <p:grpSpPr>
        <a:xfrm>
          <a:off x="0" y="0"/>
          <a:ext cx="0" cy="0"/>
          <a:chOff x="0" y="0"/>
          <a:chExt cx="0" cy="0"/>
        </a:xfrm>
      </p:grpSpPr>
      <p:sp>
        <p:nvSpPr>
          <p:cNvPr id="152" name="Google Shape;152;p29"/>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txBox="1">
            <a:spLocks noGrp="1"/>
          </p:cNvSpPr>
          <p:nvPr>
            <p:ph type="title"/>
          </p:nvPr>
        </p:nvSpPr>
        <p:spPr>
          <a:xfrm>
            <a:off x="719988" y="540000"/>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1823700" y="1762125"/>
            <a:ext cx="5496600" cy="77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32"/>
          <p:cNvSpPr txBox="1">
            <a:spLocks noGrp="1"/>
          </p:cNvSpPr>
          <p:nvPr>
            <p:ph type="subTitle" idx="1"/>
          </p:nvPr>
        </p:nvSpPr>
        <p:spPr>
          <a:xfrm>
            <a:off x="1828800" y="2665750"/>
            <a:ext cx="54864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32"/>
          <p:cNvSpPr/>
          <p:nvPr/>
        </p:nvSpPr>
        <p:spPr>
          <a:xfrm rot="-5146068">
            <a:off x="1959926" y="-4077248"/>
            <a:ext cx="2812959" cy="7871678"/>
          </a:xfrm>
          <a:custGeom>
            <a:avLst/>
            <a:gdLst/>
            <a:ahLst/>
            <a:cxnLst/>
            <a:rect l="l" t="t" r="r" b="b"/>
            <a:pathLst>
              <a:path w="34327" h="23188" extrusionOk="0">
                <a:moveTo>
                  <a:pt x="16499" y="0"/>
                </a:moveTo>
                <a:cubicBezTo>
                  <a:pt x="15407" y="0"/>
                  <a:pt x="14243" y="335"/>
                  <a:pt x="13053" y="789"/>
                </a:cubicBezTo>
                <a:cubicBezTo>
                  <a:pt x="11633" y="1324"/>
                  <a:pt x="10177" y="2024"/>
                  <a:pt x="7799" y="3203"/>
                </a:cubicBezTo>
                <a:cubicBezTo>
                  <a:pt x="5402" y="4366"/>
                  <a:pt x="2120" y="6006"/>
                  <a:pt x="1070" y="8237"/>
                </a:cubicBezTo>
                <a:cubicBezTo>
                  <a:pt x="1" y="10467"/>
                  <a:pt x="1199" y="13325"/>
                  <a:pt x="3245" y="15039"/>
                </a:cubicBezTo>
                <a:cubicBezTo>
                  <a:pt x="5310" y="16773"/>
                  <a:pt x="8260" y="17362"/>
                  <a:pt x="10730" y="18800"/>
                </a:cubicBezTo>
                <a:cubicBezTo>
                  <a:pt x="13182" y="20238"/>
                  <a:pt x="15173" y="22524"/>
                  <a:pt x="17477" y="23059"/>
                </a:cubicBezTo>
                <a:cubicBezTo>
                  <a:pt x="17852" y="23146"/>
                  <a:pt x="18235" y="23187"/>
                  <a:pt x="18621" y="23187"/>
                </a:cubicBezTo>
                <a:cubicBezTo>
                  <a:pt x="20606" y="23187"/>
                  <a:pt x="22672" y="22098"/>
                  <a:pt x="24169" y="20570"/>
                </a:cubicBezTo>
                <a:cubicBezTo>
                  <a:pt x="25958" y="18726"/>
                  <a:pt x="26916" y="16274"/>
                  <a:pt x="28575" y="14007"/>
                </a:cubicBezTo>
                <a:cubicBezTo>
                  <a:pt x="30234" y="11758"/>
                  <a:pt x="32576" y="9693"/>
                  <a:pt x="33461" y="7131"/>
                </a:cubicBezTo>
                <a:cubicBezTo>
                  <a:pt x="34327" y="4568"/>
                  <a:pt x="33718" y="1490"/>
                  <a:pt x="31340" y="475"/>
                </a:cubicBezTo>
                <a:cubicBezTo>
                  <a:pt x="30570" y="141"/>
                  <a:pt x="29615" y="23"/>
                  <a:pt x="28586" y="23"/>
                </a:cubicBezTo>
                <a:cubicBezTo>
                  <a:pt x="26441" y="23"/>
                  <a:pt x="23973" y="535"/>
                  <a:pt x="22178" y="660"/>
                </a:cubicBezTo>
                <a:cubicBezTo>
                  <a:pt x="21860" y="682"/>
                  <a:pt x="21562" y="692"/>
                  <a:pt x="21283" y="692"/>
                </a:cubicBezTo>
                <a:cubicBezTo>
                  <a:pt x="19239" y="692"/>
                  <a:pt x="18191" y="163"/>
                  <a:pt x="17072" y="33"/>
                </a:cubicBezTo>
                <a:cubicBezTo>
                  <a:pt x="16883" y="11"/>
                  <a:pt x="16692" y="0"/>
                  <a:pt x="16499" y="0"/>
                </a:cubicBezTo>
                <a:close/>
              </a:path>
            </a:pathLst>
          </a:custGeom>
          <a:gradFill>
            <a:gsLst>
              <a:gs pos="0">
                <a:schemeClr val="accent2"/>
              </a:gs>
              <a:gs pos="73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p:nvPr/>
        </p:nvSpPr>
        <p:spPr>
          <a:xfrm rot="193">
            <a:off x="3587095" y="4090783"/>
            <a:ext cx="6123250" cy="2332945"/>
          </a:xfrm>
          <a:custGeom>
            <a:avLst/>
            <a:gdLst/>
            <a:ahLst/>
            <a:cxnLst/>
            <a:rect l="l" t="t" r="r" b="b"/>
            <a:pathLst>
              <a:path w="34327" h="23188" extrusionOk="0">
                <a:moveTo>
                  <a:pt x="16499" y="0"/>
                </a:moveTo>
                <a:cubicBezTo>
                  <a:pt x="15407" y="0"/>
                  <a:pt x="14243" y="335"/>
                  <a:pt x="13053" y="789"/>
                </a:cubicBezTo>
                <a:cubicBezTo>
                  <a:pt x="11633" y="1324"/>
                  <a:pt x="10177" y="2024"/>
                  <a:pt x="7799" y="3203"/>
                </a:cubicBezTo>
                <a:cubicBezTo>
                  <a:pt x="5402" y="4366"/>
                  <a:pt x="2120" y="6006"/>
                  <a:pt x="1070" y="8237"/>
                </a:cubicBezTo>
                <a:cubicBezTo>
                  <a:pt x="1" y="10467"/>
                  <a:pt x="1199" y="13325"/>
                  <a:pt x="3245" y="15039"/>
                </a:cubicBezTo>
                <a:cubicBezTo>
                  <a:pt x="5310" y="16773"/>
                  <a:pt x="8260" y="17362"/>
                  <a:pt x="10730" y="18800"/>
                </a:cubicBezTo>
                <a:cubicBezTo>
                  <a:pt x="13182" y="20238"/>
                  <a:pt x="15173" y="22524"/>
                  <a:pt x="17477" y="23059"/>
                </a:cubicBezTo>
                <a:cubicBezTo>
                  <a:pt x="17852" y="23146"/>
                  <a:pt x="18235" y="23187"/>
                  <a:pt x="18621" y="23187"/>
                </a:cubicBezTo>
                <a:cubicBezTo>
                  <a:pt x="20606" y="23187"/>
                  <a:pt x="22672" y="22098"/>
                  <a:pt x="24169" y="20570"/>
                </a:cubicBezTo>
                <a:cubicBezTo>
                  <a:pt x="25958" y="18726"/>
                  <a:pt x="26916" y="16274"/>
                  <a:pt x="28575" y="14007"/>
                </a:cubicBezTo>
                <a:cubicBezTo>
                  <a:pt x="30234" y="11758"/>
                  <a:pt x="32576" y="9693"/>
                  <a:pt x="33461" y="7131"/>
                </a:cubicBezTo>
                <a:cubicBezTo>
                  <a:pt x="34327" y="4568"/>
                  <a:pt x="33718" y="1490"/>
                  <a:pt x="31340" y="475"/>
                </a:cubicBezTo>
                <a:cubicBezTo>
                  <a:pt x="30570" y="141"/>
                  <a:pt x="29615" y="23"/>
                  <a:pt x="28586" y="23"/>
                </a:cubicBezTo>
                <a:cubicBezTo>
                  <a:pt x="26441" y="23"/>
                  <a:pt x="23973" y="535"/>
                  <a:pt x="22178" y="660"/>
                </a:cubicBezTo>
                <a:cubicBezTo>
                  <a:pt x="21860" y="682"/>
                  <a:pt x="21562" y="692"/>
                  <a:pt x="21283" y="692"/>
                </a:cubicBezTo>
                <a:cubicBezTo>
                  <a:pt x="19239" y="692"/>
                  <a:pt x="18191" y="163"/>
                  <a:pt x="17072" y="33"/>
                </a:cubicBezTo>
                <a:cubicBezTo>
                  <a:pt x="16883" y="11"/>
                  <a:pt x="16692" y="0"/>
                  <a:pt x="16499" y="0"/>
                </a:cubicBezTo>
                <a:close/>
              </a:path>
            </a:pathLst>
          </a:custGeom>
          <a:gradFill>
            <a:gsLst>
              <a:gs pos="0">
                <a:schemeClr val="accent1"/>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gradFill>
          <a:gsLst>
            <a:gs pos="0">
              <a:schemeClr val="accent1"/>
            </a:gs>
            <a:gs pos="50000">
              <a:schemeClr val="accent6"/>
            </a:gs>
            <a:gs pos="100000">
              <a:schemeClr val="accent5"/>
            </a:gs>
          </a:gsLst>
          <a:lin ang="2698631" scaled="0"/>
        </a:gradFill>
        <a:effectLst/>
      </p:bgPr>
    </p:bg>
    <p:spTree>
      <p:nvGrpSpPr>
        <p:cNvPr id="1" name="Shape 177"/>
        <p:cNvGrpSpPr/>
        <p:nvPr/>
      </p:nvGrpSpPr>
      <p:grpSpPr>
        <a:xfrm>
          <a:off x="0" y="0"/>
          <a:ext cx="0" cy="0"/>
          <a:chOff x="0" y="0"/>
          <a:chExt cx="0" cy="0"/>
        </a:xfrm>
      </p:grpSpPr>
      <p:sp>
        <p:nvSpPr>
          <p:cNvPr id="178" name="Google Shape;178;p36"/>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6"/>
          <p:cNvSpPr txBox="1">
            <a:spLocks noGrp="1"/>
          </p:cNvSpPr>
          <p:nvPr>
            <p:ph type="title"/>
          </p:nvPr>
        </p:nvSpPr>
        <p:spPr>
          <a:xfrm>
            <a:off x="3403806" y="1829177"/>
            <a:ext cx="2336400" cy="365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80" name="Google Shape;180;p36"/>
          <p:cNvSpPr txBox="1">
            <a:spLocks noGrp="1"/>
          </p:cNvSpPr>
          <p:nvPr>
            <p:ph type="subTitle" idx="1"/>
          </p:nvPr>
        </p:nvSpPr>
        <p:spPr>
          <a:xfrm>
            <a:off x="3399538" y="2142800"/>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81" name="Google Shape;181;p36"/>
          <p:cNvSpPr txBox="1">
            <a:spLocks noGrp="1"/>
          </p:cNvSpPr>
          <p:nvPr>
            <p:ph type="title" idx="2" hasCustomPrompt="1"/>
          </p:nvPr>
        </p:nvSpPr>
        <p:spPr>
          <a:xfrm rot="1974">
            <a:off x="4049557" y="1340011"/>
            <a:ext cx="10449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36"/>
          <p:cNvSpPr txBox="1">
            <a:spLocks noGrp="1"/>
          </p:cNvSpPr>
          <p:nvPr>
            <p:ph type="title" idx="3" hasCustomPrompt="1"/>
          </p:nvPr>
        </p:nvSpPr>
        <p:spPr>
          <a:xfrm>
            <a:off x="6733343" y="1333250"/>
            <a:ext cx="10449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3" name="Google Shape;183;p36"/>
          <p:cNvSpPr txBox="1">
            <a:spLocks noGrp="1"/>
          </p:cNvSpPr>
          <p:nvPr>
            <p:ph type="title" idx="4" hasCustomPrompt="1"/>
          </p:nvPr>
        </p:nvSpPr>
        <p:spPr>
          <a:xfrm>
            <a:off x="4049631" y="3197422"/>
            <a:ext cx="10449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4" name="Google Shape;184;p36"/>
          <p:cNvSpPr txBox="1">
            <a:spLocks noGrp="1"/>
          </p:cNvSpPr>
          <p:nvPr>
            <p:ph type="title" idx="5"/>
          </p:nvPr>
        </p:nvSpPr>
        <p:spPr>
          <a:xfrm>
            <a:off x="728556" y="1829165"/>
            <a:ext cx="2336400" cy="365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85" name="Google Shape;185;p36"/>
          <p:cNvSpPr txBox="1">
            <a:spLocks noGrp="1"/>
          </p:cNvSpPr>
          <p:nvPr>
            <p:ph type="subTitle" idx="6"/>
          </p:nvPr>
        </p:nvSpPr>
        <p:spPr>
          <a:xfrm>
            <a:off x="728538" y="2142788"/>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86" name="Google Shape;186;p36"/>
          <p:cNvSpPr txBox="1">
            <a:spLocks noGrp="1"/>
          </p:cNvSpPr>
          <p:nvPr>
            <p:ph type="title" idx="7"/>
          </p:nvPr>
        </p:nvSpPr>
        <p:spPr>
          <a:xfrm>
            <a:off x="703018" y="3688302"/>
            <a:ext cx="2336400" cy="365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87" name="Google Shape;187;p36"/>
          <p:cNvSpPr txBox="1">
            <a:spLocks noGrp="1"/>
          </p:cNvSpPr>
          <p:nvPr>
            <p:ph type="subTitle" idx="8"/>
          </p:nvPr>
        </p:nvSpPr>
        <p:spPr>
          <a:xfrm>
            <a:off x="703313" y="4022325"/>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88" name="Google Shape;188;p36"/>
          <p:cNvSpPr txBox="1">
            <a:spLocks noGrp="1"/>
          </p:cNvSpPr>
          <p:nvPr>
            <p:ph type="title" idx="9"/>
          </p:nvPr>
        </p:nvSpPr>
        <p:spPr>
          <a:xfrm>
            <a:off x="3403743" y="3688302"/>
            <a:ext cx="2336400" cy="365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9" name="Google Shape;189;p36"/>
          <p:cNvSpPr txBox="1">
            <a:spLocks noGrp="1"/>
          </p:cNvSpPr>
          <p:nvPr>
            <p:ph type="subTitle" idx="13"/>
          </p:nvPr>
        </p:nvSpPr>
        <p:spPr>
          <a:xfrm>
            <a:off x="3403888" y="4022325"/>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0" name="Google Shape;190;p36"/>
          <p:cNvSpPr txBox="1">
            <a:spLocks noGrp="1"/>
          </p:cNvSpPr>
          <p:nvPr>
            <p:ph type="title" idx="14"/>
          </p:nvPr>
        </p:nvSpPr>
        <p:spPr>
          <a:xfrm>
            <a:off x="6104318" y="3688290"/>
            <a:ext cx="2336400" cy="365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1" name="Google Shape;191;p36"/>
          <p:cNvSpPr txBox="1">
            <a:spLocks noGrp="1"/>
          </p:cNvSpPr>
          <p:nvPr>
            <p:ph type="subTitle" idx="15"/>
          </p:nvPr>
        </p:nvSpPr>
        <p:spPr>
          <a:xfrm>
            <a:off x="6104163" y="4009188"/>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2" name="Google Shape;192;p36"/>
          <p:cNvSpPr txBox="1">
            <a:spLocks noGrp="1"/>
          </p:cNvSpPr>
          <p:nvPr>
            <p:ph type="title" idx="16"/>
          </p:nvPr>
        </p:nvSpPr>
        <p:spPr>
          <a:xfrm>
            <a:off x="6079043" y="1829177"/>
            <a:ext cx="2336400" cy="365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3" name="Google Shape;193;p36"/>
          <p:cNvSpPr txBox="1">
            <a:spLocks noGrp="1"/>
          </p:cNvSpPr>
          <p:nvPr>
            <p:ph type="subTitle" idx="17"/>
          </p:nvPr>
        </p:nvSpPr>
        <p:spPr>
          <a:xfrm>
            <a:off x="6078888" y="2181100"/>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4" name="Google Shape;194;p36"/>
          <p:cNvSpPr txBox="1">
            <a:spLocks noGrp="1"/>
          </p:cNvSpPr>
          <p:nvPr>
            <p:ph type="title" idx="18" hasCustomPrompt="1"/>
          </p:nvPr>
        </p:nvSpPr>
        <p:spPr>
          <a:xfrm rot="1973">
            <a:off x="1365606" y="1339992"/>
            <a:ext cx="10452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5" name="Google Shape;195;p36"/>
          <p:cNvSpPr txBox="1">
            <a:spLocks noGrp="1"/>
          </p:cNvSpPr>
          <p:nvPr>
            <p:ph type="title" idx="19" hasCustomPrompt="1"/>
          </p:nvPr>
        </p:nvSpPr>
        <p:spPr>
          <a:xfrm rot="987">
            <a:off x="1349074" y="3197433"/>
            <a:ext cx="10449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6" name="Google Shape;196;p36"/>
          <p:cNvSpPr txBox="1">
            <a:spLocks noGrp="1"/>
          </p:cNvSpPr>
          <p:nvPr>
            <p:ph type="title" idx="20" hasCustomPrompt="1"/>
          </p:nvPr>
        </p:nvSpPr>
        <p:spPr>
          <a:xfrm rot="987">
            <a:off x="6750218" y="3197425"/>
            <a:ext cx="10452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7" name="Google Shape;197;p36"/>
          <p:cNvSpPr txBox="1">
            <a:spLocks noGrp="1"/>
          </p:cNvSpPr>
          <p:nvPr>
            <p:ph type="title" idx="21"/>
          </p:nvPr>
        </p:nvSpPr>
        <p:spPr>
          <a:xfrm>
            <a:off x="715750" y="533400"/>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BLANK_1_2">
    <p:bg>
      <p:bgPr>
        <a:gradFill>
          <a:gsLst>
            <a:gs pos="0">
              <a:schemeClr val="accent1"/>
            </a:gs>
            <a:gs pos="50000">
              <a:schemeClr val="accent2"/>
            </a:gs>
            <a:gs pos="100000">
              <a:schemeClr val="accent6"/>
            </a:gs>
          </a:gsLst>
          <a:lin ang="2698631" scaled="0"/>
        </a:gradFill>
        <a:effectLst/>
      </p:bgPr>
    </p:bg>
    <p:spTree>
      <p:nvGrpSpPr>
        <p:cNvPr id="1" name="Shape 198"/>
        <p:cNvGrpSpPr/>
        <p:nvPr/>
      </p:nvGrpSpPr>
      <p:grpSpPr>
        <a:xfrm>
          <a:off x="0" y="0"/>
          <a:ext cx="0" cy="0"/>
          <a:chOff x="0" y="0"/>
          <a:chExt cx="0" cy="0"/>
        </a:xfrm>
      </p:grpSpPr>
      <p:sp>
        <p:nvSpPr>
          <p:cNvPr id="199" name="Google Shape;199;p37"/>
          <p:cNvSpPr/>
          <p:nvPr/>
        </p:nvSpPr>
        <p:spPr>
          <a:xfrm>
            <a:off x="228000" y="228600"/>
            <a:ext cx="8688000" cy="468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7"/>
          <p:cNvSpPr txBox="1">
            <a:spLocks noGrp="1"/>
          </p:cNvSpPr>
          <p:nvPr>
            <p:ph type="title"/>
          </p:nvPr>
        </p:nvSpPr>
        <p:spPr>
          <a:xfrm>
            <a:off x="2987388" y="1539750"/>
            <a:ext cx="1869600" cy="59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1" name="Google Shape;201;p37"/>
          <p:cNvSpPr txBox="1">
            <a:spLocks noGrp="1"/>
          </p:cNvSpPr>
          <p:nvPr>
            <p:ph type="subTitle" idx="1"/>
          </p:nvPr>
        </p:nvSpPr>
        <p:spPr>
          <a:xfrm>
            <a:off x="4857288" y="1537784"/>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2" name="Google Shape;202;p37"/>
          <p:cNvSpPr txBox="1">
            <a:spLocks noGrp="1"/>
          </p:cNvSpPr>
          <p:nvPr>
            <p:ph type="title" idx="2" hasCustomPrompt="1"/>
          </p:nvPr>
        </p:nvSpPr>
        <p:spPr>
          <a:xfrm rot="1974">
            <a:off x="1941950" y="2589649"/>
            <a:ext cx="1044900" cy="56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3" name="Google Shape;203;p37"/>
          <p:cNvSpPr txBox="1">
            <a:spLocks noGrp="1"/>
          </p:cNvSpPr>
          <p:nvPr>
            <p:ph type="title" idx="3"/>
          </p:nvPr>
        </p:nvSpPr>
        <p:spPr>
          <a:xfrm>
            <a:off x="2987370" y="2573401"/>
            <a:ext cx="1869600" cy="596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4" name="Google Shape;204;p37"/>
          <p:cNvSpPr txBox="1">
            <a:spLocks noGrp="1"/>
          </p:cNvSpPr>
          <p:nvPr>
            <p:ph type="subTitle" idx="4"/>
          </p:nvPr>
        </p:nvSpPr>
        <p:spPr>
          <a:xfrm>
            <a:off x="4857288" y="2574349"/>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5" name="Google Shape;205;p37"/>
          <p:cNvSpPr txBox="1">
            <a:spLocks noGrp="1"/>
          </p:cNvSpPr>
          <p:nvPr>
            <p:ph type="title" idx="5"/>
          </p:nvPr>
        </p:nvSpPr>
        <p:spPr>
          <a:xfrm>
            <a:off x="2987354" y="3616925"/>
            <a:ext cx="1869600" cy="582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6" name="Google Shape;206;p37"/>
          <p:cNvSpPr txBox="1">
            <a:spLocks noGrp="1"/>
          </p:cNvSpPr>
          <p:nvPr>
            <p:ph type="subTitle" idx="6"/>
          </p:nvPr>
        </p:nvSpPr>
        <p:spPr>
          <a:xfrm>
            <a:off x="4857288" y="3610892"/>
            <a:ext cx="23364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7" name="Google Shape;207;p37"/>
          <p:cNvSpPr txBox="1">
            <a:spLocks noGrp="1"/>
          </p:cNvSpPr>
          <p:nvPr>
            <p:ph type="title" idx="7" hasCustomPrompt="1"/>
          </p:nvPr>
        </p:nvSpPr>
        <p:spPr>
          <a:xfrm rot="1973">
            <a:off x="1941800" y="1540175"/>
            <a:ext cx="1045200" cy="589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8" name="Google Shape;208;p37"/>
          <p:cNvSpPr txBox="1">
            <a:spLocks noGrp="1"/>
          </p:cNvSpPr>
          <p:nvPr>
            <p:ph type="title" idx="8" hasCustomPrompt="1"/>
          </p:nvPr>
        </p:nvSpPr>
        <p:spPr>
          <a:xfrm rot="987">
            <a:off x="1941950" y="3617036"/>
            <a:ext cx="1044900" cy="58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9" name="Google Shape;209;p37"/>
          <p:cNvSpPr txBox="1">
            <a:spLocks noGrp="1"/>
          </p:cNvSpPr>
          <p:nvPr>
            <p:ph type="title" idx="9"/>
          </p:nvPr>
        </p:nvSpPr>
        <p:spPr>
          <a:xfrm>
            <a:off x="715750" y="533400"/>
            <a:ext cx="7704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flipH="1">
            <a:off x="720000" y="2089950"/>
            <a:ext cx="3851400" cy="713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4" name="Google Shape;224;p41"/>
          <p:cNvSpPr txBox="1">
            <a:spLocks noGrp="1"/>
          </p:cNvSpPr>
          <p:nvPr>
            <p:ph type="title" idx="2" hasCustomPrompt="1"/>
          </p:nvPr>
        </p:nvSpPr>
        <p:spPr>
          <a:xfrm flipH="1">
            <a:off x="720010" y="1047250"/>
            <a:ext cx="1550100" cy="1223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5" name="Google Shape;225;p41"/>
          <p:cNvSpPr txBox="1">
            <a:spLocks noGrp="1"/>
          </p:cNvSpPr>
          <p:nvPr>
            <p:ph type="subTitle" idx="1"/>
          </p:nvPr>
        </p:nvSpPr>
        <p:spPr>
          <a:xfrm rot="-279" flipH="1">
            <a:off x="719989" y="3694150"/>
            <a:ext cx="3702300" cy="46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6" name="Google Shape;226;p41"/>
          <p:cNvSpPr/>
          <p:nvPr/>
        </p:nvSpPr>
        <p:spPr>
          <a:xfrm rot="2561970" flipH="1">
            <a:off x="1816178" y="-3443557"/>
            <a:ext cx="6463663" cy="5074990"/>
          </a:xfrm>
          <a:custGeom>
            <a:avLst/>
            <a:gdLst/>
            <a:ahLst/>
            <a:cxnLst/>
            <a:rect l="l" t="t" r="r" b="b"/>
            <a:pathLst>
              <a:path w="33019" h="29557" extrusionOk="0">
                <a:moveTo>
                  <a:pt x="10707" y="1"/>
                </a:moveTo>
                <a:cubicBezTo>
                  <a:pt x="10157" y="1"/>
                  <a:pt x="9610" y="45"/>
                  <a:pt x="9071" y="146"/>
                </a:cubicBezTo>
                <a:cubicBezTo>
                  <a:pt x="6434" y="644"/>
                  <a:pt x="3984" y="2506"/>
                  <a:pt x="2379" y="4958"/>
                </a:cubicBezTo>
                <a:cubicBezTo>
                  <a:pt x="776" y="7410"/>
                  <a:pt x="1" y="10452"/>
                  <a:pt x="517" y="13180"/>
                </a:cubicBezTo>
                <a:cubicBezTo>
                  <a:pt x="1052" y="15927"/>
                  <a:pt x="2895" y="18360"/>
                  <a:pt x="4942" y="20057"/>
                </a:cubicBezTo>
                <a:cubicBezTo>
                  <a:pt x="6988" y="21734"/>
                  <a:pt x="9255" y="22674"/>
                  <a:pt x="11357" y="24444"/>
                </a:cubicBezTo>
                <a:cubicBezTo>
                  <a:pt x="13477" y="26213"/>
                  <a:pt x="15412" y="28831"/>
                  <a:pt x="17717" y="29421"/>
                </a:cubicBezTo>
                <a:cubicBezTo>
                  <a:pt x="18072" y="29513"/>
                  <a:pt x="18436" y="29556"/>
                  <a:pt x="18804" y="29556"/>
                </a:cubicBezTo>
                <a:cubicBezTo>
                  <a:pt x="20802" y="29556"/>
                  <a:pt x="22912" y="28285"/>
                  <a:pt x="24390" y="26619"/>
                </a:cubicBezTo>
                <a:cubicBezTo>
                  <a:pt x="26160" y="24646"/>
                  <a:pt x="27064" y="22120"/>
                  <a:pt x="28686" y="19853"/>
                </a:cubicBezTo>
                <a:cubicBezTo>
                  <a:pt x="30308" y="17568"/>
                  <a:pt x="32650" y="15539"/>
                  <a:pt x="32834" y="13382"/>
                </a:cubicBezTo>
                <a:cubicBezTo>
                  <a:pt x="33019" y="11226"/>
                  <a:pt x="31064" y="8977"/>
                  <a:pt x="29166" y="7189"/>
                </a:cubicBezTo>
                <a:cubicBezTo>
                  <a:pt x="27266" y="5382"/>
                  <a:pt x="25423" y="4054"/>
                  <a:pt x="23468" y="3169"/>
                </a:cubicBezTo>
                <a:cubicBezTo>
                  <a:pt x="21515" y="2285"/>
                  <a:pt x="19450" y="1842"/>
                  <a:pt x="16980" y="1179"/>
                </a:cubicBezTo>
                <a:cubicBezTo>
                  <a:pt x="15029" y="666"/>
                  <a:pt x="12845" y="1"/>
                  <a:pt x="10707" y="1"/>
                </a:cubicBezTo>
                <a:close/>
              </a:path>
            </a:pathLst>
          </a:custGeom>
          <a:gradFill>
            <a:gsLst>
              <a:gs pos="0">
                <a:schemeClr val="accent5"/>
              </a:gs>
              <a:gs pos="7300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1"/>
          <p:cNvSpPr/>
          <p:nvPr/>
        </p:nvSpPr>
        <p:spPr>
          <a:xfrm rot="-1803158">
            <a:off x="4185039" y="2776153"/>
            <a:ext cx="6216628" cy="3747177"/>
          </a:xfrm>
          <a:custGeom>
            <a:avLst/>
            <a:gdLst/>
            <a:ahLst/>
            <a:cxnLst/>
            <a:rect l="l" t="t" r="r" b="b"/>
            <a:pathLst>
              <a:path w="24926" h="26293" extrusionOk="0">
                <a:moveTo>
                  <a:pt x="13176" y="0"/>
                </a:moveTo>
                <a:cubicBezTo>
                  <a:pt x="13049" y="0"/>
                  <a:pt x="12922" y="7"/>
                  <a:pt x="12795" y="21"/>
                </a:cubicBezTo>
                <a:cubicBezTo>
                  <a:pt x="10822" y="242"/>
                  <a:pt x="8997" y="2233"/>
                  <a:pt x="6656" y="3598"/>
                </a:cubicBezTo>
                <a:cubicBezTo>
                  <a:pt x="4315" y="4944"/>
                  <a:pt x="1439" y="5644"/>
                  <a:pt x="720" y="7285"/>
                </a:cubicBezTo>
                <a:cubicBezTo>
                  <a:pt x="1" y="8944"/>
                  <a:pt x="1420" y="11562"/>
                  <a:pt x="2324" y="13885"/>
                </a:cubicBezTo>
                <a:cubicBezTo>
                  <a:pt x="3209" y="16226"/>
                  <a:pt x="3559" y="18272"/>
                  <a:pt x="4555" y="20244"/>
                </a:cubicBezTo>
                <a:cubicBezTo>
                  <a:pt x="5532" y="22218"/>
                  <a:pt x="7135" y="24116"/>
                  <a:pt x="9292" y="25259"/>
                </a:cubicBezTo>
                <a:cubicBezTo>
                  <a:pt x="10516" y="25897"/>
                  <a:pt x="11917" y="26292"/>
                  <a:pt x="13231" y="26292"/>
                </a:cubicBezTo>
                <a:cubicBezTo>
                  <a:pt x="14233" y="26292"/>
                  <a:pt x="15184" y="26062"/>
                  <a:pt x="15966" y="25536"/>
                </a:cubicBezTo>
                <a:cubicBezTo>
                  <a:pt x="17773" y="24337"/>
                  <a:pt x="18694" y="21572"/>
                  <a:pt x="20482" y="19526"/>
                </a:cubicBezTo>
                <a:cubicBezTo>
                  <a:pt x="22271" y="17499"/>
                  <a:pt x="24925" y="16208"/>
                  <a:pt x="24889" y="14678"/>
                </a:cubicBezTo>
                <a:cubicBezTo>
                  <a:pt x="24851" y="13166"/>
                  <a:pt x="22105" y="11433"/>
                  <a:pt x="20667" y="9442"/>
                </a:cubicBezTo>
                <a:cubicBezTo>
                  <a:pt x="19229" y="7432"/>
                  <a:pt x="19100" y="5165"/>
                  <a:pt x="17994" y="3248"/>
                </a:cubicBezTo>
                <a:cubicBezTo>
                  <a:pt x="16942" y="1470"/>
                  <a:pt x="15033" y="0"/>
                  <a:pt x="13176" y="0"/>
                </a:cubicBezTo>
                <a:close/>
              </a:path>
            </a:pathLst>
          </a:custGeom>
          <a:gradFill>
            <a:gsLst>
              <a:gs pos="0">
                <a:schemeClr val="accent4"/>
              </a:gs>
              <a:gs pos="71000">
                <a:schemeClr val="lt2"/>
              </a:gs>
              <a:gs pos="100000">
                <a:schemeClr val="dk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1pPr>
            <a:lvl2pPr lvl="1"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2pPr>
            <a:lvl3pPr lvl="2"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3pPr>
            <a:lvl4pPr lvl="3"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4pPr>
            <a:lvl5pPr lvl="4"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5pPr>
            <a:lvl6pPr lvl="5"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6pPr>
            <a:lvl7pPr lvl="6"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7pPr>
            <a:lvl8pPr lvl="7"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8pPr>
            <a:lvl9pPr lvl="8" algn="ctr" rtl="0">
              <a:spcBef>
                <a:spcPts val="0"/>
              </a:spcBef>
              <a:spcAft>
                <a:spcPts val="0"/>
              </a:spcAft>
              <a:buClr>
                <a:schemeClr val="lt1"/>
              </a:buClr>
              <a:buSzPts val="3000"/>
              <a:buFont typeface="Poppins"/>
              <a:buNone/>
              <a:defRPr sz="3000" b="1">
                <a:solidFill>
                  <a:schemeClr val="lt1"/>
                </a:solidFill>
                <a:latin typeface="Poppins"/>
                <a:ea typeface="Poppins"/>
                <a:cs typeface="Poppins"/>
                <a:sym typeface="Poppins"/>
              </a:defRPr>
            </a:lvl9pPr>
          </a:lstStyle>
          <a:p>
            <a:endParaRPr/>
          </a:p>
        </p:txBody>
      </p:sp>
      <p:sp>
        <p:nvSpPr>
          <p:cNvPr id="125" name="Google Shape;125;p24"/>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1pPr>
            <a:lvl2pPr marL="914400" lvl="1" indent="-317500" rtl="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rtl="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rtl="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rtl="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rtl="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rtl="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rtl="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rtl="0">
              <a:lnSpc>
                <a:spcPct val="100000"/>
              </a:lnSpc>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4" r:id="rId4"/>
    <p:sldLayoutId id="2147483677" r:id="rId5"/>
    <p:sldLayoutId id="2147483680" r:id="rId6"/>
    <p:sldLayoutId id="2147483681" r:id="rId7"/>
    <p:sldLayoutId id="2147483682" r:id="rId8"/>
    <p:sldLayoutId id="2147483686" r:id="rId9"/>
    <p:sldLayoutId id="2147483687" r:id="rId10"/>
    <p:sldLayoutId id="2147483688" r:id="rId11"/>
    <p:sldLayoutId id="2147483691" r:id="rId12"/>
    <p:sldLayoutId id="2147483694" r:id="rId13"/>
    <p:sldLayoutId id="2147483697" r:id="rId14"/>
    <p:sldLayoutId id="2147483698" r:id="rId15"/>
    <p:sldLayoutId id="2147483699" r:id="rId16"/>
    <p:sldLayoutId id="2147483702" r:id="rId17"/>
    <p:sldLayoutId id="2147483704" r:id="rId18"/>
    <p:sldLayoutId id="2147483719" r:id="rId19"/>
    <p:sldLayoutId id="214748372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2"/>
          <p:cNvSpPr txBox="1">
            <a:spLocks noGrp="1"/>
          </p:cNvSpPr>
          <p:nvPr>
            <p:ph type="ctrTitle"/>
          </p:nvPr>
        </p:nvSpPr>
        <p:spPr>
          <a:xfrm>
            <a:off x="1398756" y="1853838"/>
            <a:ext cx="6561600" cy="1309200"/>
          </a:xfrm>
          <a:prstGeom prst="rect">
            <a:avLst/>
          </a:prstGeom>
        </p:spPr>
        <p:txBody>
          <a:bodyPr spcFirstLastPara="1" wrap="square" lIns="91425" tIns="91425" rIns="91425" bIns="91425" anchor="ctr" anchorCtr="0">
            <a:noAutofit/>
          </a:bodyPr>
          <a:lstStyle/>
          <a:p>
            <a:pPr>
              <a:buClr>
                <a:schemeClr val="hlink"/>
              </a:buClr>
              <a:buSzPts val="1100"/>
            </a:pPr>
            <a:r>
              <a:rPr lang="en" dirty="0"/>
              <a:t>Sistem </a:t>
            </a:r>
            <a:r>
              <a:rPr lang="en" dirty="0" err="1"/>
              <a:t>Modelleme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7"/>
          <p:cNvSpPr txBox="1">
            <a:spLocks noGrp="1"/>
          </p:cNvSpPr>
          <p:nvPr>
            <p:ph type="title"/>
          </p:nvPr>
        </p:nvSpPr>
        <p:spPr>
          <a:xfrm>
            <a:off x="1789200" y="1414325"/>
            <a:ext cx="5565600" cy="15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585" name="Google Shape;585;p87"/>
          <p:cNvSpPr/>
          <p:nvPr/>
        </p:nvSpPr>
        <p:spPr>
          <a:xfrm>
            <a:off x="1618629" y="550877"/>
            <a:ext cx="5634990" cy="1211579"/>
          </a:xfrm>
          <a:prstGeom prst="rect">
            <a:avLst/>
          </a:prstGeom>
        </p:spPr>
        <p:txBody>
          <a:bodyPr>
            <a:prstTxWarp prst="textPlain">
              <a:avLst/>
            </a:prstTxWarp>
          </a:bodyPr>
          <a:lstStyle/>
          <a:p>
            <a:pPr lvl="0" algn="ctr"/>
            <a:r>
              <a:rPr lang="az-Latn-AZ" sz="900" b="1" i="0" dirty="0">
                <a:ln>
                  <a:noFill/>
                </a:ln>
                <a:gradFill>
                  <a:gsLst>
                    <a:gs pos="0">
                      <a:schemeClr val="accent6"/>
                    </a:gs>
                    <a:gs pos="23000">
                      <a:schemeClr val="accent5"/>
                    </a:gs>
                    <a:gs pos="50000">
                      <a:schemeClr val="accent4"/>
                    </a:gs>
                    <a:gs pos="76000">
                      <a:schemeClr val="accent2"/>
                    </a:gs>
                    <a:gs pos="100000">
                      <a:schemeClr val="accent1"/>
                    </a:gs>
                  </a:gsLst>
                  <a:lin ang="2698631" scaled="0"/>
                </a:gradFill>
                <a:latin typeface="Poppins"/>
              </a:rPr>
              <a:t>Sistem </a:t>
            </a:r>
            <a:endParaRPr lang="en-US" sz="900" b="1" dirty="0">
              <a:gradFill>
                <a:gsLst>
                  <a:gs pos="0">
                    <a:schemeClr val="accent6"/>
                  </a:gs>
                  <a:gs pos="23000">
                    <a:schemeClr val="accent5"/>
                  </a:gs>
                  <a:gs pos="50000">
                    <a:schemeClr val="accent4"/>
                  </a:gs>
                  <a:gs pos="76000">
                    <a:schemeClr val="accent2"/>
                  </a:gs>
                  <a:gs pos="100000">
                    <a:schemeClr val="accent1"/>
                  </a:gs>
                </a:gsLst>
                <a:lin ang="2698631" scaled="0"/>
              </a:gradFill>
              <a:latin typeface="Poppins"/>
            </a:endParaRPr>
          </a:p>
          <a:p>
            <a:pPr lvl="0" algn="ctr"/>
            <a:r>
              <a:rPr lang="az-Latn-AZ" sz="900" b="1" i="0" dirty="0">
                <a:ln>
                  <a:noFill/>
                </a:ln>
                <a:gradFill>
                  <a:gsLst>
                    <a:gs pos="0">
                      <a:schemeClr val="accent6"/>
                    </a:gs>
                    <a:gs pos="23000">
                      <a:schemeClr val="accent5"/>
                    </a:gs>
                    <a:gs pos="50000">
                      <a:schemeClr val="accent4"/>
                    </a:gs>
                    <a:gs pos="76000">
                      <a:schemeClr val="accent2"/>
                    </a:gs>
                    <a:gs pos="100000">
                      <a:schemeClr val="accent1"/>
                    </a:gs>
                  </a:gsLst>
                  <a:lin ang="2698631" scaled="0"/>
                </a:gradFill>
                <a:latin typeface="Poppins"/>
              </a:rPr>
              <a:t>Modelleme Türleri </a:t>
            </a:r>
            <a:endParaRPr sz="900" b="1" i="0" dirty="0">
              <a:ln>
                <a:noFill/>
              </a:ln>
              <a:gradFill>
                <a:gsLst>
                  <a:gs pos="0">
                    <a:schemeClr val="accent6"/>
                  </a:gs>
                  <a:gs pos="23000">
                    <a:schemeClr val="accent5"/>
                  </a:gs>
                  <a:gs pos="50000">
                    <a:schemeClr val="accent4"/>
                  </a:gs>
                  <a:gs pos="76000">
                    <a:schemeClr val="accent2"/>
                  </a:gs>
                  <a:gs pos="100000">
                    <a:schemeClr val="accent1"/>
                  </a:gs>
                </a:gsLst>
                <a:lin ang="2698631" scaled="0"/>
              </a:gradFill>
              <a:latin typeface="Poppins"/>
            </a:endParaRPr>
          </a:p>
        </p:txBody>
      </p:sp>
      <p:sp>
        <p:nvSpPr>
          <p:cNvPr id="5" name="Alt Başlık 4">
            <a:extLst>
              <a:ext uri="{FF2B5EF4-FFF2-40B4-BE49-F238E27FC236}">
                <a16:creationId xmlns:a16="http://schemas.microsoft.com/office/drawing/2014/main" id="{42611AC0-E5CB-A225-8AD9-F03330327378}"/>
              </a:ext>
            </a:extLst>
          </p:cNvPr>
          <p:cNvSpPr>
            <a:spLocks noGrp="1"/>
          </p:cNvSpPr>
          <p:nvPr>
            <p:ph type="subTitle" idx="1"/>
          </p:nvPr>
        </p:nvSpPr>
        <p:spPr>
          <a:xfrm rot="175">
            <a:off x="1858849" y="2067810"/>
            <a:ext cx="4958120" cy="748800"/>
          </a:xfrm>
        </p:spPr>
        <p:txBody>
          <a:bodyPr/>
          <a:lstStyle/>
          <a:p>
            <a:r>
              <a:rPr lang="az-Latn-AZ" sz="3200" b="1" dirty="0">
                <a:solidFill>
                  <a:schemeClr val="bg1"/>
                </a:solidFill>
                <a:latin typeface="Poppins" panose="00000500000000000000" pitchFamily="2" charset="0"/>
                <a:cs typeface="Poppins" panose="00000500000000000000" pitchFamily="2" charset="0"/>
              </a:rPr>
              <a:t>01    </a:t>
            </a:r>
            <a:r>
              <a:rPr lang="az-Latn-AZ" sz="3200" b="1" i="0" dirty="0">
                <a:solidFill>
                  <a:schemeClr val="bg1"/>
                </a:solidFill>
                <a:effectLst/>
                <a:latin typeface="Poppins" panose="00000500000000000000" pitchFamily="2" charset="0"/>
                <a:cs typeface="Poppins" panose="00000500000000000000" pitchFamily="2" charset="0"/>
              </a:rPr>
              <a:t>Bağlam Modelleri</a:t>
            </a:r>
            <a:endParaRPr lang="az-Latn-AZ" sz="3200" b="1" dirty="0">
              <a:solidFill>
                <a:schemeClr val="bg1"/>
              </a:solidFill>
              <a:latin typeface="Poppins" panose="00000500000000000000" pitchFamily="2" charset="0"/>
              <a:cs typeface="Poppins" panose="00000500000000000000" pitchFamily="2" charset="0"/>
            </a:endParaRPr>
          </a:p>
        </p:txBody>
      </p:sp>
      <p:sp>
        <p:nvSpPr>
          <p:cNvPr id="9" name="Alt Başlık 4">
            <a:extLst>
              <a:ext uri="{FF2B5EF4-FFF2-40B4-BE49-F238E27FC236}">
                <a16:creationId xmlns:a16="http://schemas.microsoft.com/office/drawing/2014/main" id="{267B8012-4439-500C-C53B-F8C4642F9D56}"/>
              </a:ext>
            </a:extLst>
          </p:cNvPr>
          <p:cNvSpPr txBox="1">
            <a:spLocks/>
          </p:cNvSpPr>
          <p:nvPr/>
        </p:nvSpPr>
        <p:spPr>
          <a:xfrm rot="175">
            <a:off x="1810606" y="2708573"/>
            <a:ext cx="5229870" cy="74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Open Sans"/>
              <a:buNone/>
              <a:defRPr sz="1600" b="0" i="0" u="none" strike="noStrike" cap="none">
                <a:solidFill>
                  <a:schemeClr val="lt1"/>
                </a:solidFill>
                <a:latin typeface="Open Sans"/>
                <a:ea typeface="Open Sans"/>
                <a:cs typeface="Open Sans"/>
                <a:sym typeface="Open Sans"/>
              </a:defRPr>
            </a:lvl1pPr>
            <a:lvl2pPr marL="914400" marR="0" lvl="1"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9pPr>
          </a:lstStyle>
          <a:p>
            <a:r>
              <a:rPr lang="az-Latn-AZ" sz="3200" b="1" dirty="0">
                <a:solidFill>
                  <a:schemeClr val="bg1"/>
                </a:solidFill>
                <a:latin typeface="Poppins" panose="00000500000000000000" pitchFamily="2" charset="0"/>
                <a:cs typeface="Poppins" panose="00000500000000000000" pitchFamily="2" charset="0"/>
              </a:rPr>
              <a:t>02   Etkileşim Modelleri</a:t>
            </a:r>
          </a:p>
        </p:txBody>
      </p:sp>
      <p:sp>
        <p:nvSpPr>
          <p:cNvPr id="10" name="Alt Başlık 4">
            <a:extLst>
              <a:ext uri="{FF2B5EF4-FFF2-40B4-BE49-F238E27FC236}">
                <a16:creationId xmlns:a16="http://schemas.microsoft.com/office/drawing/2014/main" id="{842EE182-680D-147E-A218-35B042E817B7}"/>
              </a:ext>
            </a:extLst>
          </p:cNvPr>
          <p:cNvSpPr txBox="1">
            <a:spLocks/>
          </p:cNvSpPr>
          <p:nvPr/>
        </p:nvSpPr>
        <p:spPr>
          <a:xfrm rot="175">
            <a:off x="1685875" y="3305057"/>
            <a:ext cx="5037962" cy="74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Open Sans"/>
              <a:buNone/>
              <a:defRPr sz="1600" b="0" i="0" u="none" strike="noStrike" cap="none">
                <a:solidFill>
                  <a:schemeClr val="lt1"/>
                </a:solidFill>
                <a:latin typeface="Open Sans"/>
                <a:ea typeface="Open Sans"/>
                <a:cs typeface="Open Sans"/>
                <a:sym typeface="Open Sans"/>
              </a:defRPr>
            </a:lvl1pPr>
            <a:lvl2pPr marL="914400" marR="0" lvl="1"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9pPr>
          </a:lstStyle>
          <a:p>
            <a:r>
              <a:rPr lang="az-Latn-AZ" sz="3200" b="1" dirty="0">
                <a:solidFill>
                  <a:schemeClr val="bg1"/>
                </a:solidFill>
                <a:latin typeface="Poppins" panose="00000500000000000000" pitchFamily="2" charset="0"/>
                <a:cs typeface="Poppins" panose="00000500000000000000" pitchFamily="2" charset="0"/>
              </a:rPr>
              <a:t>03   Yapı</a:t>
            </a:r>
            <a:r>
              <a:rPr lang="en-US" sz="3200" b="1" dirty="0" err="1">
                <a:solidFill>
                  <a:schemeClr val="bg1"/>
                </a:solidFill>
                <a:latin typeface="Poppins" panose="00000500000000000000" pitchFamily="2" charset="0"/>
                <a:cs typeface="Poppins" panose="00000500000000000000" pitchFamily="2" charset="0"/>
              </a:rPr>
              <a:t>sal</a:t>
            </a:r>
            <a:r>
              <a:rPr lang="az-Latn-AZ" sz="3200" b="1" dirty="0">
                <a:solidFill>
                  <a:schemeClr val="bg1"/>
                </a:solidFill>
                <a:latin typeface="Poppins" panose="00000500000000000000" pitchFamily="2" charset="0"/>
                <a:cs typeface="Poppins" panose="00000500000000000000" pitchFamily="2" charset="0"/>
              </a:rPr>
              <a:t> Modeller</a:t>
            </a:r>
          </a:p>
        </p:txBody>
      </p:sp>
      <p:sp>
        <p:nvSpPr>
          <p:cNvPr id="11" name="Alt Başlık 4">
            <a:extLst>
              <a:ext uri="{FF2B5EF4-FFF2-40B4-BE49-F238E27FC236}">
                <a16:creationId xmlns:a16="http://schemas.microsoft.com/office/drawing/2014/main" id="{1B0A6CCB-31F2-7FF3-C9C2-FF1CD7FEC815}"/>
              </a:ext>
            </a:extLst>
          </p:cNvPr>
          <p:cNvSpPr txBox="1">
            <a:spLocks/>
          </p:cNvSpPr>
          <p:nvPr/>
        </p:nvSpPr>
        <p:spPr>
          <a:xfrm rot="175">
            <a:off x="1821178" y="3863281"/>
            <a:ext cx="5229892" cy="74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Open Sans"/>
              <a:buNone/>
              <a:defRPr sz="1600" b="0" i="0" u="none" strike="noStrike" cap="none">
                <a:solidFill>
                  <a:schemeClr val="lt1"/>
                </a:solidFill>
                <a:latin typeface="Open Sans"/>
                <a:ea typeface="Open Sans"/>
                <a:cs typeface="Open Sans"/>
                <a:sym typeface="Open Sans"/>
              </a:defRPr>
            </a:lvl1pPr>
            <a:lvl2pPr marL="914400" marR="0" lvl="1"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9pPr>
          </a:lstStyle>
          <a:p>
            <a:r>
              <a:rPr lang="az-Latn-AZ" sz="3200" b="1" dirty="0">
                <a:solidFill>
                  <a:schemeClr val="bg1"/>
                </a:solidFill>
                <a:latin typeface="Poppins" panose="00000500000000000000" pitchFamily="2" charset="0"/>
                <a:cs typeface="Poppins" panose="00000500000000000000" pitchFamily="2" charset="0"/>
              </a:rPr>
              <a:t>04   Davranış</a:t>
            </a:r>
            <a:r>
              <a:rPr lang="en-US" sz="3200" b="1" dirty="0">
                <a:solidFill>
                  <a:schemeClr val="bg1"/>
                </a:solidFill>
                <a:latin typeface="Poppins" panose="00000500000000000000" pitchFamily="2" charset="0"/>
                <a:cs typeface="Poppins" panose="00000500000000000000" pitchFamily="2" charset="0"/>
              </a:rPr>
              <a:t> </a:t>
            </a:r>
            <a:r>
              <a:rPr lang="az-Latn-AZ" sz="3200" b="1" dirty="0">
                <a:solidFill>
                  <a:schemeClr val="bg1"/>
                </a:solidFill>
                <a:latin typeface="Poppins" panose="00000500000000000000" pitchFamily="2" charset="0"/>
                <a:cs typeface="Poppins" panose="00000500000000000000" pitchFamily="2" charset="0"/>
              </a:rPr>
              <a:t>Modelleri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1000"/>
                                        <p:tgtEl>
                                          <p:spTgt spid="585"/>
                                        </p:tgtEl>
                                      </p:cBhvr>
                                    </p:animEffect>
                                  </p:childTnLst>
                                </p:cTn>
                              </p:par>
                            </p:childTnLst>
                          </p:cTn>
                        </p:par>
                        <p:par>
                          <p:cTn id="8" fill="hold">
                            <p:stCondLst>
                              <p:cond delay="1500"/>
                            </p:stCondLst>
                            <p:childTnLst>
                              <p:par>
                                <p:cTn id="9" presetID="47"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anim calcmode="lin" valueType="num">
                                      <p:cBhvr>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0"/>
          <p:cNvSpPr/>
          <p:nvPr/>
        </p:nvSpPr>
        <p:spPr>
          <a:xfrm flipH="1">
            <a:off x="4132346" y="2682462"/>
            <a:ext cx="4146300" cy="1334413"/>
          </a:xfrm>
          <a:prstGeom prst="round1Rect">
            <a:avLst>
              <a:gd name="adj" fmla="val 50000"/>
            </a:avLst>
          </a:prstGeom>
          <a:gradFill>
            <a:gsLst>
              <a:gs pos="0">
                <a:schemeClr val="accent1"/>
              </a:gs>
              <a:gs pos="50000">
                <a:schemeClr val="accent6"/>
              </a:gs>
              <a:gs pos="100000">
                <a:schemeClr val="accent5"/>
              </a:gs>
            </a:gsLst>
            <a:lin ang="2698631"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0"/>
          <p:cNvSpPr txBox="1">
            <a:spLocks noGrp="1"/>
          </p:cNvSpPr>
          <p:nvPr>
            <p:ph type="title"/>
          </p:nvPr>
        </p:nvSpPr>
        <p:spPr>
          <a:xfrm>
            <a:off x="4312920" y="2606040"/>
            <a:ext cx="3965726" cy="144512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z-Latn-AZ" dirty="0">
                <a:solidFill>
                  <a:schemeClr val="bg1"/>
                </a:solidFill>
              </a:rPr>
              <a:t>Bağlam </a:t>
            </a:r>
            <a:br>
              <a:rPr lang="az-Latn-AZ" dirty="0">
                <a:solidFill>
                  <a:schemeClr val="bg1"/>
                </a:solidFill>
              </a:rPr>
            </a:br>
            <a:r>
              <a:rPr lang="az-Latn-AZ" dirty="0">
                <a:solidFill>
                  <a:schemeClr val="bg1"/>
                </a:solidFill>
              </a:rPr>
              <a:t>Modelleri</a:t>
            </a:r>
            <a:endParaRPr dirty="0">
              <a:solidFill>
                <a:schemeClr val="bg1"/>
              </a:solidFill>
            </a:endParaRPr>
          </a:p>
        </p:txBody>
      </p:sp>
      <p:sp>
        <p:nvSpPr>
          <p:cNvPr id="606" name="Google Shape;606;p90"/>
          <p:cNvSpPr txBox="1">
            <a:spLocks noGrp="1"/>
          </p:cNvSpPr>
          <p:nvPr>
            <p:ph type="title" idx="2"/>
          </p:nvPr>
        </p:nvSpPr>
        <p:spPr>
          <a:xfrm>
            <a:off x="6728546" y="1500386"/>
            <a:ext cx="1550100" cy="1223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a:t>
            </a:r>
            <a:endParaRPr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1000"/>
                                        <p:tgtEl>
                                          <p:spTgt spid="60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605"/>
                                        </p:tgtEl>
                                        <p:attrNameLst>
                                          <p:attrName>style.visibility</p:attrName>
                                        </p:attrNameLst>
                                      </p:cBhvr>
                                      <p:to>
                                        <p:strVal val="visible"/>
                                      </p:to>
                                    </p:set>
                                    <p:animEffect transition="in" filter="fade">
                                      <p:cBhvr>
                                        <p:cTn id="11" dur="500"/>
                                        <p:tgtEl>
                                          <p:spTgt spid="60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4"/>
                                        </p:tgtEl>
                                        <p:attrNameLst>
                                          <p:attrName>style.visibility</p:attrName>
                                        </p:attrNameLst>
                                      </p:cBhvr>
                                      <p:to>
                                        <p:strVal val="visible"/>
                                      </p:to>
                                    </p:set>
                                    <p:animEffect transition="in" filter="fade">
                                      <p:cBhvr>
                                        <p:cTn id="14" dur="5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89"/>
          <p:cNvSpPr txBox="1">
            <a:spLocks noGrp="1"/>
          </p:cNvSpPr>
          <p:nvPr>
            <p:ph type="subTitle" idx="1"/>
          </p:nvPr>
        </p:nvSpPr>
        <p:spPr>
          <a:xfrm>
            <a:off x="305420" y="929639"/>
            <a:ext cx="4762500" cy="3284221"/>
          </a:xfrm>
          <a:prstGeom prst="rect">
            <a:avLst/>
          </a:prstGeom>
        </p:spPr>
        <p:txBody>
          <a:bodyPr spcFirstLastPara="1" wrap="square" lIns="91425" tIns="91425" rIns="91425" bIns="91425" anchor="t" anchorCtr="0">
            <a:noAutofit/>
          </a:bodyPr>
          <a:lstStyle/>
          <a:p>
            <a:pPr marL="0" lvl="0" indent="0" algn="just"/>
            <a:r>
              <a:rPr lang="az-Latn-AZ" dirty="0"/>
              <a:t>Bağlam modelleri, bir sistemi dış dünya ile olan ilişkileri üzerinden tanımlar. Bu tür modeller, sistemin sınırlarını ve çevresini belirler.</a:t>
            </a:r>
          </a:p>
          <a:p>
            <a:pPr marL="0" lvl="0" indent="0" algn="just"/>
            <a:endParaRPr lang="az-Latn-AZ" dirty="0"/>
          </a:p>
          <a:p>
            <a:pPr marL="0" indent="0"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Mentcare sistemi için bağlam modeli, sistemin sınırlarını ve dış dünyayla olan ilişkilerini tanımlar. Bu model, sistem içinde yer alan paydaşları ve dış etkenleri gösterir. Mentcare sistemi, mental sağlık hizmetleri sunma amacı taşır ve bu hizmetleri düzenleyen yasal düzenlemelere tabidir. Toplumsal faktörler ve kültürel inançlar da sistemi etkiler. Dış kaynaklar, finansman ve uzmanlık gibi, sistemin işleyişini destekler. Bireyler ve toplum, mental sağlık hizmetlerine taleplerini ileterek sistemi etkilerler.</a:t>
            </a:r>
          </a:p>
          <a:p>
            <a:pPr marL="0" lvl="0" indent="0" algn="just"/>
            <a:endParaRPr dirty="0"/>
          </a:p>
        </p:txBody>
      </p:sp>
      <p:pic>
        <p:nvPicPr>
          <p:cNvPr id="4" name="Resim 3">
            <a:extLst>
              <a:ext uri="{FF2B5EF4-FFF2-40B4-BE49-F238E27FC236}">
                <a16:creationId xmlns:a16="http://schemas.microsoft.com/office/drawing/2014/main" id="{13FB9503-CFDD-14AC-5877-E84B5B7A097B}"/>
              </a:ext>
            </a:extLst>
          </p:cNvPr>
          <p:cNvPicPr>
            <a:picLocks noChangeAspect="1"/>
          </p:cNvPicPr>
          <p:nvPr/>
        </p:nvPicPr>
        <p:blipFill>
          <a:blip r:embed="rId3"/>
          <a:stretch>
            <a:fillRect/>
          </a:stretch>
        </p:blipFill>
        <p:spPr>
          <a:xfrm>
            <a:off x="5568159" y="217638"/>
            <a:ext cx="2606932" cy="1771348"/>
          </a:xfrm>
          <a:prstGeom prst="rect">
            <a:avLst/>
          </a:prstGeom>
          <a:ln>
            <a:noFill/>
          </a:ln>
          <a:effectLst>
            <a:outerShdw blurRad="190500" algn="tl" rotWithShape="0">
              <a:srgbClr val="000000">
                <a:alpha val="70000"/>
              </a:srgbClr>
            </a:outerShdw>
          </a:effectLst>
        </p:spPr>
        <p:style>
          <a:lnRef idx="2">
            <a:schemeClr val="dk1"/>
          </a:lnRef>
          <a:fillRef idx="1">
            <a:schemeClr val="lt1"/>
          </a:fillRef>
          <a:effectRef idx="0">
            <a:schemeClr val="dk1"/>
          </a:effectRef>
          <a:fontRef idx="minor">
            <a:schemeClr val="dk1"/>
          </a:fontRef>
        </p:style>
      </p:pic>
      <p:pic>
        <p:nvPicPr>
          <p:cNvPr id="3" name="Resim 2">
            <a:extLst>
              <a:ext uri="{FF2B5EF4-FFF2-40B4-BE49-F238E27FC236}">
                <a16:creationId xmlns:a16="http://schemas.microsoft.com/office/drawing/2014/main" id="{6A53ED16-E39E-A369-748C-5D4624562B89}"/>
              </a:ext>
            </a:extLst>
          </p:cNvPr>
          <p:cNvPicPr>
            <a:picLocks noChangeAspect="1"/>
          </p:cNvPicPr>
          <p:nvPr/>
        </p:nvPicPr>
        <p:blipFill>
          <a:blip r:embed="rId4"/>
          <a:stretch>
            <a:fillRect/>
          </a:stretch>
        </p:blipFill>
        <p:spPr>
          <a:xfrm>
            <a:off x="5568159" y="2194324"/>
            <a:ext cx="3032529" cy="1702420"/>
          </a:xfrm>
          <a:prstGeom prst="rect">
            <a:avLst/>
          </a:prstGeom>
          <a:ln>
            <a:noFill/>
          </a:ln>
          <a:effectLst>
            <a:outerShdw blurRad="190500" algn="tl" rotWithShape="0">
              <a:srgbClr val="000000">
                <a:alpha val="70000"/>
              </a:srgbClr>
            </a:outerShdw>
          </a:effectLst>
        </p:spPr>
      </p:pic>
      <p:pic>
        <p:nvPicPr>
          <p:cNvPr id="6" name="Resim 5">
            <a:extLst>
              <a:ext uri="{FF2B5EF4-FFF2-40B4-BE49-F238E27FC236}">
                <a16:creationId xmlns:a16="http://schemas.microsoft.com/office/drawing/2014/main" id="{9ECF288B-F345-E7F9-D0A5-31996B54F826}"/>
              </a:ext>
            </a:extLst>
          </p:cNvPr>
          <p:cNvPicPr>
            <a:picLocks noChangeAspect="1"/>
          </p:cNvPicPr>
          <p:nvPr/>
        </p:nvPicPr>
        <p:blipFill>
          <a:blip r:embed="rId5"/>
          <a:stretch>
            <a:fillRect/>
          </a:stretch>
        </p:blipFill>
        <p:spPr>
          <a:xfrm>
            <a:off x="5568159" y="4102082"/>
            <a:ext cx="3032529" cy="66448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1000"/>
                                        <p:tgtEl>
                                          <p:spTgt spid="599"/>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98"/>
          <p:cNvSpPr/>
          <p:nvPr/>
        </p:nvSpPr>
        <p:spPr>
          <a:xfrm>
            <a:off x="720000" y="2611300"/>
            <a:ext cx="4146300" cy="1320911"/>
          </a:xfrm>
          <a:prstGeom prst="round1Rect">
            <a:avLst>
              <a:gd name="adj" fmla="val 50000"/>
            </a:avLst>
          </a:prstGeom>
          <a:gradFill>
            <a:gsLst>
              <a:gs pos="0">
                <a:schemeClr val="accent1"/>
              </a:gs>
              <a:gs pos="50000">
                <a:schemeClr val="accent6"/>
              </a:gs>
              <a:gs pos="100000">
                <a:schemeClr val="accent5"/>
              </a:gs>
            </a:gsLst>
            <a:lin ang="2698631"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8"/>
          <p:cNvSpPr txBox="1">
            <a:spLocks noGrp="1"/>
          </p:cNvSpPr>
          <p:nvPr>
            <p:ph type="title"/>
          </p:nvPr>
        </p:nvSpPr>
        <p:spPr>
          <a:xfrm flipH="1">
            <a:off x="720000" y="2571750"/>
            <a:ext cx="3851400" cy="14000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z-Latn-AZ" dirty="0">
                <a:solidFill>
                  <a:schemeClr val="bg1"/>
                </a:solidFill>
              </a:rPr>
              <a:t>Etkileşim Modelleri</a:t>
            </a:r>
            <a:endParaRPr dirty="0">
              <a:solidFill>
                <a:schemeClr val="bg1"/>
              </a:solidFill>
            </a:endParaRPr>
          </a:p>
        </p:txBody>
      </p:sp>
      <p:sp>
        <p:nvSpPr>
          <p:cNvPr id="703" name="Google Shape;703;p98"/>
          <p:cNvSpPr txBox="1">
            <a:spLocks noGrp="1"/>
          </p:cNvSpPr>
          <p:nvPr>
            <p:ph type="title" idx="2"/>
          </p:nvPr>
        </p:nvSpPr>
        <p:spPr>
          <a:xfrm flipH="1">
            <a:off x="720000" y="1472540"/>
            <a:ext cx="1550100" cy="12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02</a:t>
            </a:r>
            <a:endParaRPr dirty="0">
              <a:solidFill>
                <a:schemeClr val="bg1"/>
              </a:solidFill>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03"/>
                                        </p:tgtEl>
                                        <p:attrNameLst>
                                          <p:attrName>style.visibility</p:attrName>
                                        </p:attrNameLst>
                                      </p:cBhvr>
                                      <p:to>
                                        <p:strVal val="visible"/>
                                      </p:to>
                                    </p:set>
                                    <p:animEffect transition="in" filter="fade">
                                      <p:cBhvr>
                                        <p:cTn id="7" dur="1000"/>
                                        <p:tgtEl>
                                          <p:spTgt spid="70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01"/>
                                        </p:tgtEl>
                                        <p:attrNameLst>
                                          <p:attrName>style.visibility</p:attrName>
                                        </p:attrNameLst>
                                      </p:cBhvr>
                                      <p:to>
                                        <p:strVal val="visible"/>
                                      </p:to>
                                    </p:set>
                                    <p:animEffect transition="in" filter="fade">
                                      <p:cBhvr>
                                        <p:cTn id="11" dur="500"/>
                                        <p:tgtEl>
                                          <p:spTgt spid="701"/>
                                        </p:tgtEl>
                                      </p:cBhvr>
                                    </p:animEffect>
                                  </p:childTnLst>
                                </p:cTn>
                              </p:par>
                              <p:par>
                                <p:cTn id="12" presetID="10" presetClass="entr" presetSubtype="0" fill="hold" nodeType="withEffect">
                                  <p:stCondLst>
                                    <p:cond delay="0"/>
                                  </p:stCondLst>
                                  <p:childTnLst>
                                    <p:set>
                                      <p:cBhvr>
                                        <p:cTn id="13" dur="1" fill="hold">
                                          <p:stCondLst>
                                            <p:cond delay="0"/>
                                          </p:stCondLst>
                                        </p:cTn>
                                        <p:tgtEl>
                                          <p:spTgt spid="702"/>
                                        </p:tgtEl>
                                        <p:attrNameLst>
                                          <p:attrName>style.visibility</p:attrName>
                                        </p:attrNameLst>
                                      </p:cBhvr>
                                      <p:to>
                                        <p:strVal val="visible"/>
                                      </p:to>
                                    </p:set>
                                    <p:animEffect transition="in" filter="fade">
                                      <p:cBhvr>
                                        <p:cTn id="14"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 name="Metin kutusu 5">
            <a:extLst>
              <a:ext uri="{FF2B5EF4-FFF2-40B4-BE49-F238E27FC236}">
                <a16:creationId xmlns:a16="http://schemas.microsoft.com/office/drawing/2014/main" id="{A2910E5D-7AE4-A1FF-6D21-DFA348059E1C}"/>
              </a:ext>
            </a:extLst>
          </p:cNvPr>
          <p:cNvSpPr txBox="1"/>
          <p:nvPr/>
        </p:nvSpPr>
        <p:spPr>
          <a:xfrm>
            <a:off x="448627" y="586591"/>
            <a:ext cx="8246745" cy="3970318"/>
          </a:xfrm>
          <a:prstGeom prst="rect">
            <a:avLst/>
          </a:prstGeom>
          <a:noFill/>
        </p:spPr>
        <p:txBody>
          <a:bodyPr wrap="square" rtlCol="0">
            <a:spAutoFit/>
          </a:bodyPr>
          <a:lstStyle/>
          <a:p>
            <a:pPr algn="l"/>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Etkileşim modellemesi, bir sistemin veya yazılımın kullanıcılar, diğer sistemler veya bileşenlerle olan etkileşimlerini belirlemek ve tasarlamak için kullanılan önemli bir yöntemdir. Bu bölümde, etkileşim modellemesinin neden önemli olduğu ve iki ilgili yaklaşım olan vaka modelleme ve sıra diyagramları hakkında bilgi verilmektedir.</a:t>
            </a:r>
          </a:p>
          <a:p>
            <a:pPr algn="l"/>
            <a:endPar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Vaka modelleme, genellikle bir sistemle dış etmenler (kullanıcılar veya diğer sistemler) arasındaki etkileşimleri belirlemek için kullanılır. Bu, kullanıcı gereksinimlerinin belirlenmesine yardımcı olur ve iletişim sorunlarını vurgular. Diğer yandan, sıra diyagramları, sistem bileşenleri arasındaki etkileşimleri modellemek için kullanılır. Bu, önerilen sistem yapısının gerekli performansı ve güvenilirliği sağlayıp sağlamayacağını anlamak için kullanılır.</a:t>
            </a:r>
          </a:p>
          <a:p>
            <a:pPr algn="l"/>
            <a:endPar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Kullanım senaryosu modelleri ve sıra diyagramları, etkileşimleri farklı ayrıntı seviyelerinde sunar ve bu nedenle birlikte kullanılabilir. Örneğin, yüksek seviyeli bir kullanım senaryosunda yer alan etkileşimlerin ayrıntıları bir sıra diyagramında belgelenebilir. UML (Unified Modeling Language), etkileşimleri modellemek için kullanılabilecek iletişim diyagramlarını da içerir.</a:t>
            </a:r>
          </a:p>
          <a:p>
            <a:pPr algn="l"/>
            <a:endPar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 yöntemler, etkileşimlerin daha iyi anlaşılmasına, kullanıcı gereksinimlerinin belirlenmesine ve sistem performansının değerlendirilmesine yardımcı olur.</a:t>
            </a:r>
          </a:p>
        </p:txBody>
      </p:sp>
    </p:spTree>
    <p:extLst>
      <p:ext uri="{BB962C8B-B14F-4D97-AF65-F5344CB8AC3E}">
        <p14:creationId xmlns:p14="http://schemas.microsoft.com/office/powerpoint/2010/main" val="196483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E338C06E-DE4A-090D-D6CA-1CEC7BA8BEF7}"/>
              </a:ext>
            </a:extLst>
          </p:cNvPr>
          <p:cNvSpPr txBox="1"/>
          <p:nvPr/>
        </p:nvSpPr>
        <p:spPr>
          <a:xfrm>
            <a:off x="758190" y="358557"/>
            <a:ext cx="7627620" cy="553998"/>
          </a:xfrm>
          <a:prstGeom prst="rect">
            <a:avLst/>
          </a:prstGeom>
          <a:noFill/>
        </p:spPr>
        <p:txBody>
          <a:bodyPr wrap="square" rtlCol="0">
            <a:spAutoFit/>
          </a:bodyPr>
          <a:lstStyle/>
          <a:p>
            <a:r>
              <a:rPr lang="az-Latn-AZ" sz="3000" b="1" dirty="0">
                <a:solidFill>
                  <a:schemeClr val="bg1"/>
                </a:solidFill>
                <a:latin typeface="Poppins" panose="00000500000000000000" pitchFamily="2" charset="0"/>
                <a:ea typeface="Open Sans" panose="020B0606030504020204" pitchFamily="34" charset="0"/>
                <a:cs typeface="Poppins" panose="00000500000000000000" pitchFamily="2" charset="0"/>
              </a:rPr>
              <a:t>2.1 Kullanım Senaryosu Modellemesi</a:t>
            </a:r>
          </a:p>
        </p:txBody>
      </p:sp>
      <p:sp>
        <p:nvSpPr>
          <p:cNvPr id="10" name="Metin kutusu 9">
            <a:extLst>
              <a:ext uri="{FF2B5EF4-FFF2-40B4-BE49-F238E27FC236}">
                <a16:creationId xmlns:a16="http://schemas.microsoft.com/office/drawing/2014/main" id="{68AF7308-2496-0AA4-3982-8853EDCB66EC}"/>
              </a:ext>
            </a:extLst>
          </p:cNvPr>
          <p:cNvSpPr txBox="1"/>
          <p:nvPr/>
        </p:nvSpPr>
        <p:spPr>
          <a:xfrm>
            <a:off x="758190" y="1169610"/>
            <a:ext cx="7627620" cy="3231654"/>
          </a:xfrm>
          <a:prstGeom prst="rect">
            <a:avLst/>
          </a:prstGeom>
          <a:noFill/>
        </p:spPr>
        <p:txBody>
          <a:bodyPr wrap="square" rtlCol="0">
            <a:spAutoFit/>
          </a:bodyPr>
          <a:lstStyle/>
          <a:p>
            <a:r>
              <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Kullanım senaryosu modelleri, bir sistemin veya yazılımın nasıl kullanılacağını ve dış dünya ile nasıl etkileşimde bulunacağını belirlemek için kullanılan önemli bir araçtır. Bu modeller, genellikle gereksinimlerin belirlenmesi ve sistem tasarımının erken aşamalarında kullanılır.</a:t>
            </a:r>
          </a:p>
          <a:p>
            <a:endPar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Her kullanım senaryosu, belirli bir etkileşimi temsil eder. Bu etkileşimler, kullanıcıların veya diğer sistemlerin sistemle nasıl iletişim kurduğunu gösterir. Kullanım senaryosu diyagramları, bu etkileşimleri görselleştirir ve her kullanım durumu bir elips şeklinde temsil edilir. Aktörler, genellikle çöp adamlar gibi gösterilir.</a:t>
            </a:r>
          </a:p>
          <a:p>
            <a:endPar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Bu tür diyagramlar, etkileşimlerin temel bir gözden geçirilmesini sağlar, ancak daha fazla ayrıntı gerekebilir. Ayrıntılar metin, tablo veya sıralama diyagramları gibi farklı biçimlerde sunulabilir.</a:t>
            </a:r>
          </a:p>
          <a:p>
            <a:endPar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Bileşik kullanım senaryosu diyagramları, bir dizi farklı kullanım senaryosunu gösterir ve karmaşık sistemlerde etkileşimlerin daha iyi anlaşılmasına yardımcı olur.</a:t>
            </a:r>
          </a:p>
          <a:p>
            <a:endPar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az-Latn-AZ"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Sonuç olarak, kullanım senaryosu modelleri, sistem kullanımını anlamak ve gereksinimleri belirlemek için değerli bir araçtır ve sistemin etkileşimlerini görselleştirir.</a:t>
            </a:r>
          </a:p>
        </p:txBody>
      </p:sp>
    </p:spTree>
    <p:extLst>
      <p:ext uri="{BB962C8B-B14F-4D97-AF65-F5344CB8AC3E}">
        <p14:creationId xmlns:p14="http://schemas.microsoft.com/office/powerpoint/2010/main" val="4111418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5D4F3DA4-523F-49A1-8D54-1C6721842F1E}"/>
              </a:ext>
            </a:extLst>
          </p:cNvPr>
          <p:cNvPicPr>
            <a:picLocks noChangeAspect="1"/>
          </p:cNvPicPr>
          <p:nvPr/>
        </p:nvPicPr>
        <p:blipFill>
          <a:blip r:embed="rId2"/>
          <a:stretch>
            <a:fillRect/>
          </a:stretch>
        </p:blipFill>
        <p:spPr>
          <a:xfrm>
            <a:off x="316230" y="1114023"/>
            <a:ext cx="5180537" cy="2280057"/>
          </a:xfrm>
          <a:prstGeom prst="rect">
            <a:avLst/>
          </a:prstGeom>
          <a:ln>
            <a:noFill/>
          </a:ln>
          <a:effectLst>
            <a:outerShdw blurRad="190500" algn="tl" rotWithShape="0">
              <a:srgbClr val="000000">
                <a:alpha val="70000"/>
              </a:srgbClr>
            </a:outerShdw>
          </a:effectLst>
        </p:spPr>
      </p:pic>
      <p:pic>
        <p:nvPicPr>
          <p:cNvPr id="8" name="Resim 7">
            <a:extLst>
              <a:ext uri="{FF2B5EF4-FFF2-40B4-BE49-F238E27FC236}">
                <a16:creationId xmlns:a16="http://schemas.microsoft.com/office/drawing/2014/main" id="{C1B1AA37-38DF-BAFE-842F-01C676D2612D}"/>
              </a:ext>
            </a:extLst>
          </p:cNvPr>
          <p:cNvPicPr>
            <a:picLocks noChangeAspect="1"/>
          </p:cNvPicPr>
          <p:nvPr/>
        </p:nvPicPr>
        <p:blipFill>
          <a:blip r:embed="rId3"/>
          <a:stretch>
            <a:fillRect/>
          </a:stretch>
        </p:blipFill>
        <p:spPr>
          <a:xfrm>
            <a:off x="5752903" y="464010"/>
            <a:ext cx="2922467" cy="3299402"/>
          </a:xfrm>
          <a:prstGeom prst="rect">
            <a:avLst/>
          </a:prstGeom>
          <a:ln>
            <a:noFill/>
          </a:ln>
          <a:effectLst>
            <a:outerShdw blurRad="190500" algn="tl" rotWithShape="0">
              <a:srgbClr val="000000">
                <a:alpha val="70000"/>
              </a:srgbClr>
            </a:outerShdw>
          </a:effectLst>
        </p:spPr>
      </p:pic>
      <p:sp>
        <p:nvSpPr>
          <p:cNvPr id="9" name="Metin kutusu 8">
            <a:extLst>
              <a:ext uri="{FF2B5EF4-FFF2-40B4-BE49-F238E27FC236}">
                <a16:creationId xmlns:a16="http://schemas.microsoft.com/office/drawing/2014/main" id="{9C908DC6-3F4A-FE2C-2C7C-4C4000A7ABA0}"/>
              </a:ext>
            </a:extLst>
          </p:cNvPr>
          <p:cNvSpPr txBox="1"/>
          <p:nvPr/>
        </p:nvSpPr>
        <p:spPr>
          <a:xfrm>
            <a:off x="5674896" y="3939540"/>
            <a:ext cx="3078480" cy="584775"/>
          </a:xfrm>
          <a:prstGeom prst="rect">
            <a:avLst/>
          </a:prstGeom>
          <a:noFill/>
        </p:spPr>
        <p:txBody>
          <a:bodyPr wrap="square" rtlCol="0">
            <a:spAutoFit/>
          </a:bodyPr>
          <a:lstStyle/>
          <a:p>
            <a:pPr algn="ctr"/>
            <a:r>
              <a:rPr lang="az-Latn-AZ"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Rol içeren kullanım senaryoları “tıbbi resepsiyonist”</a:t>
            </a:r>
          </a:p>
        </p:txBody>
      </p:sp>
      <p:sp>
        <p:nvSpPr>
          <p:cNvPr id="10" name="Metin kutusu 9">
            <a:extLst>
              <a:ext uri="{FF2B5EF4-FFF2-40B4-BE49-F238E27FC236}">
                <a16:creationId xmlns:a16="http://schemas.microsoft.com/office/drawing/2014/main" id="{ACDA123A-9571-7F16-F439-239E6A689962}"/>
              </a:ext>
            </a:extLst>
          </p:cNvPr>
          <p:cNvSpPr txBox="1"/>
          <p:nvPr/>
        </p:nvSpPr>
        <p:spPr>
          <a:xfrm>
            <a:off x="1142468" y="3570208"/>
            <a:ext cx="3528060" cy="369332"/>
          </a:xfrm>
          <a:prstGeom prst="rect">
            <a:avLst/>
          </a:prstGeom>
          <a:noFill/>
        </p:spPr>
        <p:txBody>
          <a:bodyPr wrap="square" rtlCol="0">
            <a:spAutoFit/>
          </a:bodyPr>
          <a:lstStyle/>
          <a:p>
            <a:pPr algn="ctr"/>
            <a:r>
              <a:rPr lang="az-Latn-AZ"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Veri aktarma kullanım örneği</a:t>
            </a:r>
          </a:p>
        </p:txBody>
      </p:sp>
    </p:spTree>
    <p:extLst>
      <p:ext uri="{BB962C8B-B14F-4D97-AF65-F5344CB8AC3E}">
        <p14:creationId xmlns:p14="http://schemas.microsoft.com/office/powerpoint/2010/main" val="352707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F738DCF-3395-BEA9-CA05-92FD32106B04}"/>
              </a:ext>
            </a:extLst>
          </p:cNvPr>
          <p:cNvSpPr txBox="1"/>
          <p:nvPr/>
        </p:nvSpPr>
        <p:spPr>
          <a:xfrm>
            <a:off x="568960" y="590128"/>
            <a:ext cx="6697980" cy="553998"/>
          </a:xfrm>
          <a:prstGeom prst="rect">
            <a:avLst/>
          </a:prstGeom>
          <a:noFill/>
        </p:spPr>
        <p:txBody>
          <a:bodyPr wrap="square" rtlCol="0">
            <a:spAutoFit/>
          </a:bodyPr>
          <a:lstStyle/>
          <a:p>
            <a:r>
              <a:rPr lang="az-Latn-AZ" sz="3000" b="1" dirty="0">
                <a:solidFill>
                  <a:schemeClr val="bg1"/>
                </a:solidFill>
                <a:latin typeface="Poppins" panose="00000500000000000000" pitchFamily="2" charset="0"/>
                <a:cs typeface="Poppins" panose="00000500000000000000" pitchFamily="2" charset="0"/>
              </a:rPr>
              <a:t>2.2 Sıra Diyagramları</a:t>
            </a:r>
          </a:p>
        </p:txBody>
      </p:sp>
      <p:sp>
        <p:nvSpPr>
          <p:cNvPr id="3" name="Metin kutusu 2">
            <a:extLst>
              <a:ext uri="{FF2B5EF4-FFF2-40B4-BE49-F238E27FC236}">
                <a16:creationId xmlns:a16="http://schemas.microsoft.com/office/drawing/2014/main" id="{409A5F53-7DC1-118C-2C82-EB682D180DBA}"/>
              </a:ext>
            </a:extLst>
          </p:cNvPr>
          <p:cNvSpPr txBox="1"/>
          <p:nvPr/>
        </p:nvSpPr>
        <p:spPr>
          <a:xfrm>
            <a:off x="515620" y="1405468"/>
            <a:ext cx="8016240" cy="3323987"/>
          </a:xfrm>
          <a:prstGeom prst="rect">
            <a:avLst/>
          </a:prstGeom>
          <a:noFill/>
        </p:spPr>
        <p:txBody>
          <a:bodyPr wrap="square" rtlCol="0">
            <a:spAutoFit/>
          </a:bodyPr>
          <a:lstStyle/>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UML'deki dizi diyagramları, bir sistemin veya yazılımın aktörler ve nesneler arasındaki etkileşimleri, aynı zamanda nesneler arasındaki etkileşimleri modellemek için kullanılır. Bu tür diyagramlar, farklı etkileşim türlerini modellendirmek için geniş bir sözdizimine sahiptir, ancak burada temel kavramlar üzerinde durulacaktır.</a:t>
            </a:r>
          </a:p>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Sıra diyagramları, belirli bir kullanım senaryosu veya senaryo örneği sırasında gerçekleşen etkileşimlerin sırasını gösterir. Bu tür bir diyagram, bir tıbbi resepsiyon görevlisinin hasta bilgilerini görüntülemesini modelleyen bir örneği gösteren Şekil 2.2.1 ile örneklenmiştir.</a:t>
            </a:r>
          </a:p>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Diyagramın üst kısmında ilgili nesneler ve aktörler listelenir. Açıklamalı oklar, nesneler arasındaki etkileşimleri temsil eder. Noktalı çizgiler, ilgili nesnenin yaşam çizgisini ve nesne örneğinin hangi zaman diliminde hesaplamaya dahil olduğunu gösterir. Etkileşimler, yukarıdan aşağı okuma sırasına göre ifade edilir. Okların üzerindeki açıklamalar, nesnelere yapılan çağrıları, bu çağrıların parametrelerini ve dönüş değerlerini gösterir. Ayrıca, alternatif senaryoları belirlemek için kullanılan gösterimi içeren alt adlar da vardır.</a:t>
            </a:r>
          </a:p>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Bu dizi diyagramları, sistemlerin içindeki etkileşimleri ve nesneler arasındaki ilişkileri anlamak ve belirli senaryoların ayrıntılarını görselleştirmek için çok etkilidir.</a:t>
            </a:r>
          </a:p>
        </p:txBody>
      </p:sp>
    </p:spTree>
    <p:extLst>
      <p:ext uri="{BB962C8B-B14F-4D97-AF65-F5344CB8AC3E}">
        <p14:creationId xmlns:p14="http://schemas.microsoft.com/office/powerpoint/2010/main" val="41940035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646B516-EBA0-C121-B798-C6EEC4672FC2}"/>
              </a:ext>
            </a:extLst>
          </p:cNvPr>
          <p:cNvPicPr>
            <a:picLocks noChangeAspect="1"/>
          </p:cNvPicPr>
          <p:nvPr/>
        </p:nvPicPr>
        <p:blipFill>
          <a:blip r:embed="rId2"/>
          <a:stretch>
            <a:fillRect/>
          </a:stretch>
        </p:blipFill>
        <p:spPr>
          <a:xfrm>
            <a:off x="366554" y="967740"/>
            <a:ext cx="3938746" cy="3025139"/>
          </a:xfrm>
          <a:prstGeom prst="rect">
            <a:avLst/>
          </a:prstGeom>
          <a:ln>
            <a:noFill/>
          </a:ln>
          <a:effectLst>
            <a:outerShdw blurRad="190500" algn="tl" rotWithShape="0">
              <a:srgbClr val="000000">
                <a:alpha val="70000"/>
              </a:srgbClr>
            </a:outerShdw>
          </a:effectLst>
        </p:spPr>
      </p:pic>
      <p:sp>
        <p:nvSpPr>
          <p:cNvPr id="6" name="Metin kutusu 5">
            <a:extLst>
              <a:ext uri="{FF2B5EF4-FFF2-40B4-BE49-F238E27FC236}">
                <a16:creationId xmlns:a16="http://schemas.microsoft.com/office/drawing/2014/main" id="{6E97E027-DFF0-5B00-84C2-9DB5449BF027}"/>
              </a:ext>
            </a:extLst>
          </p:cNvPr>
          <p:cNvSpPr txBox="1"/>
          <p:nvPr/>
        </p:nvSpPr>
        <p:spPr>
          <a:xfrm>
            <a:off x="1701562" y="4083430"/>
            <a:ext cx="1268730" cy="307777"/>
          </a:xfrm>
          <a:prstGeom prst="rect">
            <a:avLst/>
          </a:prstGeom>
          <a:noFill/>
        </p:spPr>
        <p:txBody>
          <a:bodyPr wrap="square">
            <a:spAutoFit/>
          </a:bodyPr>
          <a:lstStyle/>
          <a:p>
            <a:pPr algn="ct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Resim 2.2.1 </a:t>
            </a:r>
            <a:endParaRPr lang="az-Latn-AZ" i="1" dirty="0"/>
          </a:p>
        </p:txBody>
      </p:sp>
      <p:sp>
        <p:nvSpPr>
          <p:cNvPr id="7" name="Metin kutusu 6">
            <a:extLst>
              <a:ext uri="{FF2B5EF4-FFF2-40B4-BE49-F238E27FC236}">
                <a16:creationId xmlns:a16="http://schemas.microsoft.com/office/drawing/2014/main" id="{7DB1EC57-5D97-8905-425D-60BD1513A282}"/>
              </a:ext>
            </a:extLst>
          </p:cNvPr>
          <p:cNvSpPr txBox="1"/>
          <p:nvPr/>
        </p:nvSpPr>
        <p:spPr>
          <a:xfrm>
            <a:off x="4518660" y="432703"/>
            <a:ext cx="4503420" cy="4278094"/>
          </a:xfrm>
          <a:prstGeom prst="rect">
            <a:avLst/>
          </a:prstGeom>
          <a:noFill/>
        </p:spPr>
        <p:txBody>
          <a:bodyPr wrap="square" rtlCol="0">
            <a:spAutoFit/>
          </a:bodyPr>
          <a:lstStyle/>
          <a:p>
            <a:pPr algn="l">
              <a:buClr>
                <a:schemeClr val="bg1"/>
              </a:buClr>
              <a:buFont typeface="+mj-lt"/>
              <a:buAutoNum type="arabicPeriod"/>
            </a:pP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Tıbbi resepsiyon görevlisi, hasta bilgilerini görüntülemek için PatientInfo nesnesinin bir örneği olan P'ye bir tanımlayıcı (PID) sağlar ve bu örnekteki ViewInfo yöntemini tetikler. P, hasta bilgilerini kullanıcı arayüzünde gösteren bir forma karşılık gelir.</a:t>
            </a:r>
          </a:p>
          <a:p>
            <a:pPr algn="l">
              <a:buClr>
                <a:schemeClr val="bg1"/>
              </a:buClr>
              <a:buFont typeface="+mj-lt"/>
              <a:buAutoNum type="arabicPeriod"/>
            </a:pP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 örneği, hastanın tanımlayıcısını (PID) alır ve bu bilgiyi veritabanında arar. Bu aşamada resepsiyon görevlisinin UID'sinin nasıl geldiği önemli değildir.</a:t>
            </a:r>
          </a:p>
          <a:p>
            <a:pPr algn="l">
              <a:buClr>
                <a:schemeClr val="bg1"/>
              </a:buClr>
              <a:buFont typeface="+mj-lt"/>
              <a:buAutoNum type="arabicPeriod"/>
            </a:pP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Veritabanı, resepsiyonistin bu işlem için yetkilendirilip yetkilendirilmediğini bir yetkilendirme sistemi ile kontrol eder.</a:t>
            </a:r>
          </a:p>
          <a:p>
            <a:pPr algn="l">
              <a:buClr>
                <a:schemeClr val="bg1"/>
              </a:buClr>
              <a:buFont typeface="+mj-lt"/>
              <a:buAutoNum type="arabicPeriod"/>
            </a:pP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az-Latn-AZ"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Eğer yetki verilirse, hasta bilgileri geri döner ve kullanıcının ekranında bir forma yüklenir. Ancak yetkilendirme başarısız olursa, bir hata mesajı döndürülür.</a:t>
            </a:r>
          </a:p>
        </p:txBody>
      </p:sp>
    </p:spTree>
    <p:extLst>
      <p:ext uri="{BB962C8B-B14F-4D97-AF65-F5344CB8AC3E}">
        <p14:creationId xmlns:p14="http://schemas.microsoft.com/office/powerpoint/2010/main" val="290395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3DD7BB2-491A-CBAF-7EC7-FA42A19BD5AC}"/>
              </a:ext>
            </a:extLst>
          </p:cNvPr>
          <p:cNvSpPr txBox="1"/>
          <p:nvPr/>
        </p:nvSpPr>
        <p:spPr>
          <a:xfrm>
            <a:off x="1709208" y="1910030"/>
            <a:ext cx="5725583" cy="1323439"/>
          </a:xfrm>
          <a:prstGeom prst="rect">
            <a:avLst/>
          </a:prstGeom>
          <a:noFill/>
        </p:spPr>
        <p:txBody>
          <a:bodyPr wrap="square">
            <a:spAutoFit/>
          </a:bodyPr>
          <a:lstStyle/>
          <a:p>
            <a:pPr algn="just"/>
            <a:r>
              <a:rPr lang="az-Latn-AZ"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Resim 2.2.2, aynı sistemdeki iki ek özelliği gösteren bir dizi diyagramının başka bir örneğidir. Bunlar, sistemdeki aktörler arasındaki doğrudan iletişim ve bir dizi işlem kapsamında nesnelerin yaratılmasıdır. Bu örnekte, özet verilerini tutmak için Özet türünde bir nesne yaratılmıştır</a:t>
            </a:r>
          </a:p>
        </p:txBody>
      </p:sp>
    </p:spTree>
    <p:extLst>
      <p:ext uri="{BB962C8B-B14F-4D97-AF65-F5344CB8AC3E}">
        <p14:creationId xmlns:p14="http://schemas.microsoft.com/office/powerpoint/2010/main" val="34248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3"/>
          <p:cNvSpPr txBox="1">
            <a:spLocks noGrp="1"/>
          </p:cNvSpPr>
          <p:nvPr>
            <p:ph type="title"/>
          </p:nvPr>
        </p:nvSpPr>
        <p:spPr>
          <a:xfrm>
            <a:off x="719988" y="379014"/>
            <a:ext cx="7704000" cy="564300"/>
          </a:xfrm>
          <a:prstGeom prst="rect">
            <a:avLst/>
          </a:prstGeom>
        </p:spPr>
        <p:txBody>
          <a:bodyPr spcFirstLastPara="1" wrap="square" lIns="91425" tIns="91425" rIns="91425" bIns="91425" anchor="t" anchorCtr="0">
            <a:noAutofit/>
          </a:bodyPr>
          <a:lstStyle/>
          <a:p>
            <a:r>
              <a:rPr lang="en" dirty="0" err="1">
                <a:solidFill>
                  <a:schemeClr val="bg1"/>
                </a:solidFill>
              </a:rPr>
              <a:t>Giriş</a:t>
            </a:r>
          </a:p>
        </p:txBody>
      </p:sp>
      <p:sp>
        <p:nvSpPr>
          <p:cNvPr id="517" name="Google Shape;517;p83"/>
          <p:cNvSpPr txBox="1">
            <a:spLocks noGrp="1"/>
          </p:cNvSpPr>
          <p:nvPr>
            <p:ph type="body" idx="4294967295"/>
          </p:nvPr>
        </p:nvSpPr>
        <p:spPr>
          <a:xfrm>
            <a:off x="724436" y="994356"/>
            <a:ext cx="7702550" cy="790575"/>
          </a:xfrm>
          <a:prstGeom prst="rect">
            <a:avLst/>
          </a:prstGeom>
        </p:spPr>
        <p:txBody>
          <a:bodyPr spcFirstLastPara="1" wrap="square" lIns="91425" tIns="91425" rIns="91425" bIns="91425" anchor="ctr" anchorCtr="0">
            <a:noAutofit/>
          </a:bodyPr>
          <a:lstStyle/>
          <a:p>
            <a:pPr marL="0" indent="0" algn="just">
              <a:buNone/>
            </a:pPr>
            <a:r>
              <a:rPr lang="en" dirty="0">
                <a:solidFill>
                  <a:schemeClr val="bg1"/>
                </a:solidFill>
              </a:rPr>
              <a:t>Sistem modellemesi, bir organizasyonun veya projenin başarıyla yönetilmesi için kritik bir rol oynar. </a:t>
            </a:r>
            <a:r>
              <a:rPr lang="az-Latn-AZ" dirty="0">
                <a:solidFill>
                  <a:schemeClr val="bg1"/>
                </a:solidFill>
              </a:rPr>
              <a:t>S</a:t>
            </a:r>
            <a:r>
              <a:rPr lang="en" dirty="0">
                <a:solidFill>
                  <a:schemeClr val="bg1"/>
                </a:solidFill>
              </a:rPr>
              <a:t>istem modellemesinin neden bu kadar önemli olduğuna dair bazı anahtar noktalar:</a:t>
            </a:r>
            <a:endParaRPr lang="tr-TR" dirty="0">
              <a:solidFill>
                <a:schemeClr val="bg1"/>
              </a:solidFill>
            </a:endParaRPr>
          </a:p>
        </p:txBody>
      </p:sp>
      <p:sp>
        <p:nvSpPr>
          <p:cNvPr id="4" name="Dikdörtgen: Köşeleri Yuvarlatılmış 3">
            <a:extLst>
              <a:ext uri="{FF2B5EF4-FFF2-40B4-BE49-F238E27FC236}">
                <a16:creationId xmlns:a16="http://schemas.microsoft.com/office/drawing/2014/main" id="{B8384C2E-92ED-B26E-5633-F6133FE6E71C}"/>
              </a:ext>
            </a:extLst>
          </p:cNvPr>
          <p:cNvSpPr/>
          <p:nvPr/>
        </p:nvSpPr>
        <p:spPr>
          <a:xfrm>
            <a:off x="468871" y="1929819"/>
            <a:ext cx="2624072" cy="1352281"/>
          </a:xfrm>
          <a:prstGeom prst="roundRect">
            <a:avLst/>
          </a:prstGeom>
          <a:solidFill>
            <a:srgbClr val="D871F4"/>
          </a:solidFill>
          <a:ln w="19050">
            <a:noFill/>
          </a:ln>
        </p:spPr>
        <p:style>
          <a:lnRef idx="2">
            <a:schemeClr val="dk1"/>
          </a:lnRef>
          <a:fillRef idx="1">
            <a:schemeClr val="lt1"/>
          </a:fillRef>
          <a:effectRef idx="0">
            <a:schemeClr val="dk1"/>
          </a:effectRef>
          <a:fontRef idx="minor">
            <a:schemeClr val="dk1"/>
          </a:fontRef>
        </p:style>
        <p:txBody>
          <a:bodyPr rtlCol="0" anchor="ctr"/>
          <a:lstStyle/>
          <a:p>
            <a:r>
              <a:rPr lang="tr-TR" sz="1100" b="1" i="1" dirty="0">
                <a:solidFill>
                  <a:srgbClr val="2C1256"/>
                </a:solidFill>
                <a:latin typeface="open sans"/>
                <a:ea typeface="+mn-lt"/>
                <a:cs typeface="+mn-lt"/>
              </a:rPr>
              <a:t>Karmaşıklığın Azaltılması:</a:t>
            </a:r>
            <a:r>
              <a:rPr lang="tr-TR" sz="1100" i="1" dirty="0">
                <a:solidFill>
                  <a:srgbClr val="2C1256"/>
                </a:solidFill>
                <a:latin typeface="open sans"/>
                <a:ea typeface="+mn-lt"/>
                <a:cs typeface="+mn-lt"/>
              </a:rPr>
              <a:t> Sistem modellemesi, karmaşık süreçleri ve sistemleri anlaşılır ve yönetilebilir hale getirir. Büyük ve karmaşık projeler, parçalara bölünerek daha kolay anlaşılır ve yönetilebilir hale gelir.</a:t>
            </a:r>
            <a:endParaRPr lang="tr-TR" sz="1100" i="1" dirty="0">
              <a:solidFill>
                <a:srgbClr val="2C1256"/>
              </a:solidFill>
              <a:latin typeface="open sans"/>
              <a:ea typeface="open sans"/>
              <a:cs typeface="Arial"/>
            </a:endParaRPr>
          </a:p>
        </p:txBody>
      </p:sp>
      <p:sp>
        <p:nvSpPr>
          <p:cNvPr id="6" name="Dikdörtgen: Köşeleri Yuvarlatılmış 5">
            <a:extLst>
              <a:ext uri="{FF2B5EF4-FFF2-40B4-BE49-F238E27FC236}">
                <a16:creationId xmlns:a16="http://schemas.microsoft.com/office/drawing/2014/main" id="{E1DE0B0D-11D4-73C7-6356-E5CA870C77FF}"/>
              </a:ext>
            </a:extLst>
          </p:cNvPr>
          <p:cNvSpPr/>
          <p:nvPr/>
        </p:nvSpPr>
        <p:spPr>
          <a:xfrm>
            <a:off x="3261976" y="1929818"/>
            <a:ext cx="2624072" cy="1352281"/>
          </a:xfrm>
          <a:prstGeom prst="roundRect">
            <a:avLst/>
          </a:prstGeom>
          <a:solidFill>
            <a:srgbClr val="B78E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tr-TR" sz="1100" b="1" i="1" dirty="0">
                <a:solidFill>
                  <a:srgbClr val="2C1256"/>
                </a:solidFill>
                <a:latin typeface="open sans"/>
                <a:ea typeface="+mn-lt"/>
                <a:cs typeface="+mn-lt"/>
              </a:rPr>
              <a:t>İletişim ve Anlayış:</a:t>
            </a:r>
            <a:r>
              <a:rPr lang="tr-TR" sz="1100" i="1" dirty="0">
                <a:solidFill>
                  <a:srgbClr val="2C1256"/>
                </a:solidFill>
                <a:latin typeface="open sans"/>
                <a:ea typeface="+mn-lt"/>
                <a:cs typeface="+mn-lt"/>
              </a:rPr>
              <a:t> Modelleme, bir organizasyon içindeki farklı ekipler veya paydaşlar arasında etkili iletişimi destekler. Herkes aynı modeli kullanarak süreçleri ve gereksinimleri daha iyi anlar.</a:t>
            </a:r>
            <a:endParaRPr lang="tr-TR" dirty="0"/>
          </a:p>
        </p:txBody>
      </p:sp>
      <p:sp>
        <p:nvSpPr>
          <p:cNvPr id="7" name="Dikdörtgen: Köşeleri Yuvarlatılmış 6">
            <a:extLst>
              <a:ext uri="{FF2B5EF4-FFF2-40B4-BE49-F238E27FC236}">
                <a16:creationId xmlns:a16="http://schemas.microsoft.com/office/drawing/2014/main" id="{C7F108C1-F777-E32B-F70E-DAF6337E3206}"/>
              </a:ext>
            </a:extLst>
          </p:cNvPr>
          <p:cNvSpPr/>
          <p:nvPr/>
        </p:nvSpPr>
        <p:spPr>
          <a:xfrm>
            <a:off x="6055081" y="1929818"/>
            <a:ext cx="2624072" cy="1352281"/>
          </a:xfrm>
          <a:prstGeom prst="roundRect">
            <a:avLst/>
          </a:prstGeom>
          <a:solidFill>
            <a:srgbClr val="D871F4"/>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tr-TR" sz="1100" b="1" i="1" dirty="0">
                <a:solidFill>
                  <a:srgbClr val="2C1256"/>
                </a:solidFill>
                <a:latin typeface="open sans"/>
                <a:ea typeface="+mn-lt"/>
                <a:cs typeface="+mn-lt"/>
              </a:rPr>
              <a:t>Verimlilik Artışı:</a:t>
            </a:r>
            <a:r>
              <a:rPr lang="tr-TR" sz="1100" i="1" dirty="0">
                <a:solidFill>
                  <a:srgbClr val="2C1256"/>
                </a:solidFill>
                <a:latin typeface="open sans"/>
                <a:ea typeface="+mn-lt"/>
                <a:cs typeface="+mn-lt"/>
              </a:rPr>
              <a:t> Sistem modellemesi, verimli süreçlerin tanımlanmasına yardımcı olur. Bu da kaynakların daha verimli kullanılmasını sağlar.</a:t>
            </a:r>
            <a:endParaRPr lang="tr-TR" dirty="0"/>
          </a:p>
        </p:txBody>
      </p:sp>
      <p:sp>
        <p:nvSpPr>
          <p:cNvPr id="8" name="Dikdörtgen: Köşeleri Yuvarlatılmış 7">
            <a:extLst>
              <a:ext uri="{FF2B5EF4-FFF2-40B4-BE49-F238E27FC236}">
                <a16:creationId xmlns:a16="http://schemas.microsoft.com/office/drawing/2014/main" id="{78903B84-C9B3-6401-C3CB-409FC25C0072}"/>
              </a:ext>
            </a:extLst>
          </p:cNvPr>
          <p:cNvSpPr/>
          <p:nvPr/>
        </p:nvSpPr>
        <p:spPr>
          <a:xfrm>
            <a:off x="468871" y="3394790"/>
            <a:ext cx="2624072" cy="1352281"/>
          </a:xfrm>
          <a:prstGeom prst="roundRect">
            <a:avLst/>
          </a:prstGeom>
          <a:solidFill>
            <a:srgbClr val="B78E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tr-TR" sz="1100" b="1" i="1" dirty="0">
                <a:solidFill>
                  <a:srgbClr val="2C1256"/>
                </a:solidFill>
                <a:latin typeface="open sans"/>
                <a:ea typeface="+mn-lt"/>
                <a:cs typeface="+mn-lt"/>
              </a:rPr>
              <a:t>Hata Azaltma:</a:t>
            </a:r>
            <a:r>
              <a:rPr lang="tr-TR" sz="1100" i="1" dirty="0">
                <a:solidFill>
                  <a:srgbClr val="2C1256"/>
                </a:solidFill>
                <a:latin typeface="open sans"/>
                <a:ea typeface="+mn-lt"/>
                <a:cs typeface="+mn-lt"/>
              </a:rPr>
              <a:t> Modelleme, tasarım ve gereksinimlerdeki hataların erken tespit edilmesine yardımcı olur. Bu, daha sonra düzeltmesi daha pahalı hataların önlenmesine katkı sağlar.</a:t>
            </a:r>
          </a:p>
        </p:txBody>
      </p:sp>
      <p:sp>
        <p:nvSpPr>
          <p:cNvPr id="9" name="Dikdörtgen: Köşeleri Yuvarlatılmış 8">
            <a:extLst>
              <a:ext uri="{FF2B5EF4-FFF2-40B4-BE49-F238E27FC236}">
                <a16:creationId xmlns:a16="http://schemas.microsoft.com/office/drawing/2014/main" id="{338795CB-FC7E-56C9-1048-C49A5BFCF9B6}"/>
              </a:ext>
            </a:extLst>
          </p:cNvPr>
          <p:cNvSpPr/>
          <p:nvPr/>
        </p:nvSpPr>
        <p:spPr>
          <a:xfrm>
            <a:off x="3261976" y="3394789"/>
            <a:ext cx="2624072" cy="1352281"/>
          </a:xfrm>
          <a:prstGeom prst="roundRect">
            <a:avLst/>
          </a:prstGeom>
          <a:solidFill>
            <a:srgbClr val="D871F4"/>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tr-TR" sz="1100" b="1" i="1" dirty="0">
                <a:solidFill>
                  <a:srgbClr val="2C1256"/>
                </a:solidFill>
                <a:latin typeface="open sans"/>
                <a:ea typeface="+mn-lt"/>
                <a:cs typeface="+mn-lt"/>
              </a:rPr>
              <a:t>Tasarım ve Analiz:</a:t>
            </a:r>
            <a:r>
              <a:rPr lang="tr-TR" sz="1100" i="1" dirty="0">
                <a:solidFill>
                  <a:srgbClr val="2C1256"/>
                </a:solidFill>
                <a:latin typeface="open sans"/>
                <a:ea typeface="+mn-lt"/>
                <a:cs typeface="+mn-lt"/>
              </a:rPr>
              <a:t> Modelleme, tasarımın ve analizin temel bir parçasıdır. Sistemlerin nasıl çalıştığını ve nasıl iyileştirilebileceğini anlamak için kullanılır.</a:t>
            </a:r>
          </a:p>
        </p:txBody>
      </p:sp>
      <p:sp>
        <p:nvSpPr>
          <p:cNvPr id="10" name="Dikdörtgen: Köşeleri Yuvarlatılmış 9">
            <a:extLst>
              <a:ext uri="{FF2B5EF4-FFF2-40B4-BE49-F238E27FC236}">
                <a16:creationId xmlns:a16="http://schemas.microsoft.com/office/drawing/2014/main" id="{B677B4B4-64CF-55A4-6281-672AAF311913}"/>
              </a:ext>
            </a:extLst>
          </p:cNvPr>
          <p:cNvSpPr/>
          <p:nvPr/>
        </p:nvSpPr>
        <p:spPr>
          <a:xfrm>
            <a:off x="6055081" y="3394789"/>
            <a:ext cx="2624072" cy="1352281"/>
          </a:xfrm>
          <a:prstGeom prst="roundRect">
            <a:avLst/>
          </a:prstGeom>
          <a:solidFill>
            <a:srgbClr val="B78E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tr-TR" sz="1100" b="1" i="1" dirty="0">
                <a:solidFill>
                  <a:srgbClr val="2C1256"/>
                </a:solidFill>
                <a:latin typeface="open sans"/>
                <a:ea typeface="+mn-lt"/>
                <a:cs typeface="+mn-lt"/>
              </a:rPr>
              <a:t>Karar Alma:</a:t>
            </a:r>
            <a:r>
              <a:rPr lang="tr-TR" sz="1100" i="1" dirty="0">
                <a:solidFill>
                  <a:srgbClr val="2C1256"/>
                </a:solidFill>
                <a:latin typeface="open sans"/>
                <a:ea typeface="+mn-lt"/>
                <a:cs typeface="+mn-lt"/>
              </a:rPr>
              <a:t> Modelleme, karar verme süreçlerini destekler. Farklı senaryoları ve seçenekleri modellemek, kararların bilgiye dayalı olmasını sağlar.</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fade">
                                      <p:cBhvr>
                                        <p:cTn id="7" dur="750"/>
                                        <p:tgtEl>
                                          <p:spTgt spid="5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P spid="4"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D89F18F-592C-61EC-C22A-7693B9F10A46}"/>
              </a:ext>
            </a:extLst>
          </p:cNvPr>
          <p:cNvPicPr>
            <a:picLocks noChangeAspect="1"/>
          </p:cNvPicPr>
          <p:nvPr/>
        </p:nvPicPr>
        <p:blipFill>
          <a:blip r:embed="rId2"/>
          <a:stretch>
            <a:fillRect/>
          </a:stretch>
        </p:blipFill>
        <p:spPr>
          <a:xfrm>
            <a:off x="710144" y="804133"/>
            <a:ext cx="3548589" cy="3535232"/>
          </a:xfrm>
          <a:prstGeom prst="rect">
            <a:avLst/>
          </a:prstGeom>
          <a:ln>
            <a:noFill/>
          </a:ln>
          <a:effectLst>
            <a:outerShdw blurRad="190500" algn="tl" rotWithShape="0">
              <a:srgbClr val="000000">
                <a:alpha val="70000"/>
              </a:srgbClr>
            </a:outerShdw>
          </a:effectLst>
        </p:spPr>
      </p:pic>
      <p:sp>
        <p:nvSpPr>
          <p:cNvPr id="4" name="Metin kutusu 3">
            <a:extLst>
              <a:ext uri="{FF2B5EF4-FFF2-40B4-BE49-F238E27FC236}">
                <a16:creationId xmlns:a16="http://schemas.microsoft.com/office/drawing/2014/main" id="{D066646F-DF98-304C-C9C1-2858B0611302}"/>
              </a:ext>
            </a:extLst>
          </p:cNvPr>
          <p:cNvSpPr txBox="1"/>
          <p:nvPr/>
        </p:nvSpPr>
        <p:spPr>
          <a:xfrm>
            <a:off x="1850073" y="4412391"/>
            <a:ext cx="1268730" cy="307777"/>
          </a:xfrm>
          <a:prstGeom prst="rect">
            <a:avLst/>
          </a:prstGeom>
          <a:noFill/>
        </p:spPr>
        <p:txBody>
          <a:bodyPr wrap="square">
            <a:spAutoFit/>
          </a:bodyPr>
          <a:lstStyle/>
          <a:p>
            <a:pPr algn="ct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Resim 2.2.2 </a:t>
            </a:r>
            <a:endParaRPr lang="az-Latn-AZ" i="1" dirty="0"/>
          </a:p>
        </p:txBody>
      </p:sp>
      <p:sp>
        <p:nvSpPr>
          <p:cNvPr id="5" name="Metin kutusu 4">
            <a:extLst>
              <a:ext uri="{FF2B5EF4-FFF2-40B4-BE49-F238E27FC236}">
                <a16:creationId xmlns:a16="http://schemas.microsoft.com/office/drawing/2014/main" id="{966ACB55-5698-C81C-CD2E-87BD62F5F84F}"/>
              </a:ext>
            </a:extLst>
          </p:cNvPr>
          <p:cNvSpPr txBox="1"/>
          <p:nvPr/>
        </p:nvSpPr>
        <p:spPr>
          <a:xfrm>
            <a:off x="4885269" y="371146"/>
            <a:ext cx="3548589" cy="4401205"/>
          </a:xfrm>
          <a:prstGeom prst="rect">
            <a:avLst/>
          </a:prstGeom>
          <a:noFill/>
        </p:spPr>
        <p:txBody>
          <a:bodyPr wrap="square" rtlCol="0">
            <a:spAutoFit/>
          </a:bodyPr>
          <a:lstStyle/>
          <a:p>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1.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Resepsiyon görevlisi PRS'de oturum açar. </a:t>
            </a:r>
          </a:p>
          <a:p>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2.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İki seçenek mevcuttur (“alt” kutusunda gösterildiği gibi). Bunlar, güncellenmiş hasta bilgilerinin Mentcare veritabanından PRS'ye doğrudan aktarılmasına ve özet sağlık verilerinin Mentcare veritabanından PRS'ye aktarılmasına olanak tanır. </a:t>
            </a:r>
          </a:p>
          <a:p>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3.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Her durumda resepsiyonistin izinleri yetkilendirme sistemi kullanılarak kontrol edilir. </a:t>
            </a:r>
          </a:p>
          <a:p>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4.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Kişisel bilgiler doğrudan kullanıcı arayüzü nesnesinden PRS'ye aktarılabilir. Alternatif olarak veri tabanından bir özet kayıt oluşturulabilir ve bu kayıt daha sonra aktarılabilir. </a:t>
            </a:r>
          </a:p>
          <a:p>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5.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Aktarım tamamlandığında PRS bir durum mesajı yayınlar ve kullanıcı oturumu kapatır.</a:t>
            </a:r>
          </a:p>
        </p:txBody>
      </p:sp>
    </p:spTree>
    <p:extLst>
      <p:ext uri="{BB962C8B-B14F-4D97-AF65-F5344CB8AC3E}">
        <p14:creationId xmlns:p14="http://schemas.microsoft.com/office/powerpoint/2010/main" val="15885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60" name="Google Shape;1260;p117"/>
          <p:cNvSpPr txBox="1">
            <a:spLocks noGrp="1"/>
          </p:cNvSpPr>
          <p:nvPr>
            <p:ph type="title" idx="2"/>
          </p:nvPr>
        </p:nvSpPr>
        <p:spPr>
          <a:xfrm>
            <a:off x="3796950" y="1281571"/>
            <a:ext cx="1550100" cy="1223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03</a:t>
            </a:r>
            <a:endParaRPr dirty="0"/>
          </a:p>
        </p:txBody>
      </p:sp>
      <p:sp>
        <p:nvSpPr>
          <p:cNvPr id="1262" name="Google Shape;1262;p117"/>
          <p:cNvSpPr/>
          <p:nvPr/>
        </p:nvSpPr>
        <p:spPr>
          <a:xfrm>
            <a:off x="2744383" y="2571750"/>
            <a:ext cx="4146300" cy="1290179"/>
          </a:xfrm>
          <a:prstGeom prst="round1Rect">
            <a:avLst>
              <a:gd name="adj" fmla="val 50000"/>
            </a:avLst>
          </a:prstGeom>
          <a:gradFill>
            <a:gsLst>
              <a:gs pos="0">
                <a:schemeClr val="accent1"/>
              </a:gs>
              <a:gs pos="50000">
                <a:schemeClr val="accent6"/>
              </a:gs>
              <a:gs pos="100000">
                <a:schemeClr val="accent5"/>
              </a:gs>
            </a:gsLst>
            <a:lin ang="2698631"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17"/>
          <p:cNvSpPr txBox="1">
            <a:spLocks noGrp="1"/>
          </p:cNvSpPr>
          <p:nvPr>
            <p:ph type="title"/>
          </p:nvPr>
        </p:nvSpPr>
        <p:spPr>
          <a:xfrm>
            <a:off x="2832566" y="2571750"/>
            <a:ext cx="4211701" cy="1290179"/>
          </a:xfrm>
          <a:prstGeom prst="rect">
            <a:avLst/>
          </a:prstGeom>
        </p:spPr>
        <p:txBody>
          <a:bodyPr spcFirstLastPara="1" wrap="square" lIns="91425" tIns="91425" rIns="91425" bIns="91425" anchor="ctr" anchorCtr="0">
            <a:noAutofit/>
          </a:bodyPr>
          <a:lstStyle/>
          <a:p>
            <a:pPr lvl="0" algn="l"/>
            <a:r>
              <a:rPr lang="az-Latn-AZ" sz="4400" dirty="0">
                <a:solidFill>
                  <a:schemeClr val="bg1"/>
                </a:solidFill>
                <a:latin typeface="Poppins" panose="00000500000000000000" pitchFamily="2" charset="0"/>
                <a:cs typeface="Poppins" panose="00000500000000000000" pitchFamily="2" charset="0"/>
              </a:rPr>
              <a:t>Yapı</a:t>
            </a:r>
            <a:r>
              <a:rPr lang="en-US" sz="4400" dirty="0" err="1">
                <a:solidFill>
                  <a:schemeClr val="bg1"/>
                </a:solidFill>
                <a:latin typeface="Poppins" panose="00000500000000000000" pitchFamily="2" charset="0"/>
                <a:cs typeface="Poppins" panose="00000500000000000000" pitchFamily="2" charset="0"/>
              </a:rPr>
              <a:t>sal</a:t>
            </a:r>
            <a:r>
              <a:rPr lang="az-Latn-AZ" sz="4400" dirty="0">
                <a:solidFill>
                  <a:schemeClr val="bg1"/>
                </a:solidFill>
                <a:latin typeface="Poppins" panose="00000500000000000000" pitchFamily="2" charset="0"/>
                <a:cs typeface="Poppins" panose="00000500000000000000" pitchFamily="2" charset="0"/>
              </a:rPr>
              <a:t> Modeller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0"/>
                                        </p:tgtEl>
                                        <p:attrNameLst>
                                          <p:attrName>style.visibility</p:attrName>
                                        </p:attrNameLst>
                                      </p:cBhvr>
                                      <p:to>
                                        <p:strVal val="visible"/>
                                      </p:to>
                                    </p:set>
                                    <p:animEffect transition="in" filter="fade">
                                      <p:cBhvr>
                                        <p:cTn id="7" dur="1000"/>
                                        <p:tgtEl>
                                          <p:spTgt spid="126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62"/>
                                        </p:tgtEl>
                                        <p:attrNameLst>
                                          <p:attrName>style.visibility</p:attrName>
                                        </p:attrNameLst>
                                      </p:cBhvr>
                                      <p:to>
                                        <p:strVal val="visible"/>
                                      </p:to>
                                    </p:set>
                                    <p:animEffect transition="in" filter="fade">
                                      <p:cBhvr>
                                        <p:cTn id="11" dur="500"/>
                                        <p:tgtEl>
                                          <p:spTgt spid="1262"/>
                                        </p:tgtEl>
                                      </p:cBhvr>
                                    </p:animEffect>
                                  </p:childTnLst>
                                </p:cTn>
                              </p:par>
                              <p:par>
                                <p:cTn id="12" presetID="10" presetClass="entr" presetSubtype="0" fill="hold" nodeType="withEffect">
                                  <p:stCondLst>
                                    <p:cond delay="0"/>
                                  </p:stCondLst>
                                  <p:childTnLst>
                                    <p:set>
                                      <p:cBhvr>
                                        <p:cTn id="13" dur="1" fill="hold">
                                          <p:stCondLst>
                                            <p:cond delay="0"/>
                                          </p:stCondLst>
                                        </p:cTn>
                                        <p:tgtEl>
                                          <p:spTgt spid="1259"/>
                                        </p:tgtEl>
                                        <p:attrNameLst>
                                          <p:attrName>style.visibility</p:attrName>
                                        </p:attrNameLst>
                                      </p:cBhvr>
                                      <p:to>
                                        <p:strVal val="visible"/>
                                      </p:to>
                                    </p:set>
                                    <p:animEffect transition="in" filter="fade">
                                      <p:cBhvr>
                                        <p:cTn id="14" dur="1000"/>
                                        <p:tgtEl>
                                          <p:spTgt spid="1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8C220C0-0334-39E5-F4C8-4F2FDAC4B4EE}"/>
              </a:ext>
            </a:extLst>
          </p:cNvPr>
          <p:cNvSpPr txBox="1"/>
          <p:nvPr/>
        </p:nvSpPr>
        <p:spPr>
          <a:xfrm>
            <a:off x="767664" y="802035"/>
            <a:ext cx="7608672" cy="3539430"/>
          </a:xfrm>
          <a:prstGeom prst="rect">
            <a:avLst/>
          </a:prstGeom>
          <a:noFill/>
        </p:spPr>
        <p:txBody>
          <a:bodyPr wrap="square" rtlCol="0">
            <a:spAutoFit/>
          </a:bodyPr>
          <a:lstStyle/>
          <a:p>
            <a:pPr algn="just"/>
            <a:r>
              <a:rPr lang="az-Latn-AZ" sz="1600" b="0" i="0" dirty="0">
                <a:solidFill>
                  <a:srgbClr val="D1D5DB"/>
                </a:solidFill>
                <a:effectLst/>
                <a:latin typeface="Open Sans" panose="020B0606030504020204" pitchFamily="34" charset="0"/>
                <a:ea typeface="Open Sans" panose="020B0606030504020204" pitchFamily="34" charset="0"/>
                <a:cs typeface="Open Sans" panose="020B0606030504020204" pitchFamily="34" charset="0"/>
              </a:rPr>
              <a:t>Yazılımın yapısal modelleri, bir sistemin organizasyonunu, sistemi oluşturan bileşenleri ve bu bileşenler arasındaki ilişkileri gösterir. Bu modeller, sistemin organizasyonunu statik modeller veya sistemin çalışma anındaki organizasyonunu gösteren dinamik modeller olarak ikiye ayrılabilir. Dinamik organizasyon, sistem bileşenlerinin statik organizasyonundan farklı olabilir, çünkü sistem çalıştıkça etkileşimleri ve ilişkileri değişebilir.</a:t>
            </a:r>
          </a:p>
          <a:p>
            <a:pPr algn="just"/>
            <a:r>
              <a:rPr lang="az-Latn-AZ" sz="1600" b="0" i="0" dirty="0">
                <a:solidFill>
                  <a:srgbClr val="D1D5DB"/>
                </a:solidFill>
                <a:effectLst/>
                <a:latin typeface="Open Sans" panose="020B0606030504020204" pitchFamily="34" charset="0"/>
                <a:ea typeface="Open Sans" panose="020B0606030504020204" pitchFamily="34" charset="0"/>
                <a:cs typeface="Open Sans" panose="020B0606030504020204" pitchFamily="34" charset="0"/>
              </a:rPr>
              <a:t>Sistem mimarisi oluşturulurken ve tasarlanırken, yapısal modeller oluşturulur. Bu modeller, genel sistem mimarisini yansıtabileceği gibi sistemdeki nesnelerin ve ilişkilerin daha ayrıntılı birer temsili de olabilir.</a:t>
            </a:r>
          </a:p>
          <a:p>
            <a:pPr algn="just"/>
            <a:r>
              <a:rPr lang="az-Latn-AZ" sz="1600" b="0" i="0" dirty="0">
                <a:solidFill>
                  <a:srgbClr val="D1D5DB"/>
                </a:solidFill>
                <a:effectLst/>
                <a:latin typeface="Open Sans" panose="020B0606030504020204" pitchFamily="34" charset="0"/>
                <a:ea typeface="Open Sans" panose="020B0606030504020204" pitchFamily="34" charset="0"/>
                <a:cs typeface="Open Sans" panose="020B0606030504020204" pitchFamily="34" charset="0"/>
              </a:rPr>
              <a:t>Bu bölümde, yazılım sistemindeki nesne sınıflarının statik yapısını modellemek için sınıf diyagramlarına odaklanılmaktadır. Mimari tasarım önemli bir konu olup, mimari modeller sunulurken UML bileşen, paket ve dağıtım diyagramları gibi farklı araçlar kullanılabilir. Mimari modelleme, daha sonraki bölümlerde ayrıntılı olarak ele alınacaktır.</a:t>
            </a:r>
          </a:p>
        </p:txBody>
      </p:sp>
    </p:spTree>
    <p:extLst>
      <p:ext uri="{BB962C8B-B14F-4D97-AF65-F5344CB8AC3E}">
        <p14:creationId xmlns:p14="http://schemas.microsoft.com/office/powerpoint/2010/main" val="228033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BE773F-1C6C-E284-DC18-C379A319EF83}"/>
              </a:ext>
            </a:extLst>
          </p:cNvPr>
          <p:cNvSpPr>
            <a:spLocks noGrp="1"/>
          </p:cNvSpPr>
          <p:nvPr>
            <p:ph type="title"/>
          </p:nvPr>
        </p:nvSpPr>
        <p:spPr>
          <a:xfrm>
            <a:off x="720000" y="463800"/>
            <a:ext cx="7704000" cy="564300"/>
          </a:xfrm>
        </p:spPr>
        <p:txBody>
          <a:bodyPr/>
          <a:lstStyle/>
          <a:p>
            <a:r>
              <a:rPr lang="az-Latn-AZ" dirty="0"/>
              <a:t>3.1 Sınıf Diyagramları</a:t>
            </a:r>
          </a:p>
        </p:txBody>
      </p:sp>
      <p:sp>
        <p:nvSpPr>
          <p:cNvPr id="3" name="Metin kutusu 2">
            <a:extLst>
              <a:ext uri="{FF2B5EF4-FFF2-40B4-BE49-F238E27FC236}">
                <a16:creationId xmlns:a16="http://schemas.microsoft.com/office/drawing/2014/main" id="{DB77A14B-1BE9-3BDC-648C-CDA985DC43A9}"/>
              </a:ext>
            </a:extLst>
          </p:cNvPr>
          <p:cNvSpPr txBox="1"/>
          <p:nvPr/>
        </p:nvSpPr>
        <p:spPr>
          <a:xfrm>
            <a:off x="121920" y="1251113"/>
            <a:ext cx="5166360" cy="2246769"/>
          </a:xfrm>
          <a:prstGeom prst="rect">
            <a:avLst/>
          </a:prstGeom>
          <a:noFill/>
        </p:spPr>
        <p:txBody>
          <a:bodyPr wrap="square" rtlCol="0">
            <a:spAutoFit/>
          </a:bodyPr>
          <a:lstStyle/>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Sınıf diyagramları, bir sistemdeki sınıfları ve bu sınıflar arasındaki ilişkileri göstermek için nesne yönelimli bir sistem modeli geliştirirken kullanılır. Genel olarak bir nesne sınıfı, bir tür sistem nesnesinin genel tanımı olarak düşünülebilir. İlişkilendirme, sınıflar arasında, bu sınıflar arasında bir ilişkinin var olduğunu gösteren bir bağlantıdır. Sonuç olarak, her sınıfın ilişkili olduğu sınıf hakkında bazı bilgilere sahip olması gerekebilir. Yazılım mühendisliği sürecinin ilk aşamalarında modeller geliştirirken nesneler gerçek dünyada bir hasta, bir hasta gibi bir şeyi temsil eder.</a:t>
            </a:r>
          </a:p>
        </p:txBody>
      </p:sp>
      <p:pic>
        <p:nvPicPr>
          <p:cNvPr id="5" name="Resim 4">
            <a:extLst>
              <a:ext uri="{FF2B5EF4-FFF2-40B4-BE49-F238E27FC236}">
                <a16:creationId xmlns:a16="http://schemas.microsoft.com/office/drawing/2014/main" id="{C4A2DC6D-D31C-1F0A-F4F3-A6EE523D2E45}"/>
              </a:ext>
            </a:extLst>
          </p:cNvPr>
          <p:cNvPicPr>
            <a:picLocks noChangeAspect="1"/>
          </p:cNvPicPr>
          <p:nvPr/>
        </p:nvPicPr>
        <p:blipFill>
          <a:blip r:embed="rId2"/>
          <a:stretch>
            <a:fillRect/>
          </a:stretch>
        </p:blipFill>
        <p:spPr>
          <a:xfrm>
            <a:off x="1082040" y="3768950"/>
            <a:ext cx="2887980" cy="801045"/>
          </a:xfrm>
          <a:prstGeom prst="rect">
            <a:avLst/>
          </a:prstGeom>
          <a:ln>
            <a:noFill/>
          </a:ln>
          <a:effectLst>
            <a:outerShdw blurRad="190500" algn="tl" rotWithShape="0">
              <a:srgbClr val="000000">
                <a:alpha val="70000"/>
              </a:srgbClr>
            </a:outerShdw>
          </a:effectLst>
        </p:spPr>
      </p:pic>
      <p:sp>
        <p:nvSpPr>
          <p:cNvPr id="7" name="Metin kutusu 6">
            <a:extLst>
              <a:ext uri="{FF2B5EF4-FFF2-40B4-BE49-F238E27FC236}">
                <a16:creationId xmlns:a16="http://schemas.microsoft.com/office/drawing/2014/main" id="{1BD64495-989D-498E-391D-FDDBC8113CC7}"/>
              </a:ext>
            </a:extLst>
          </p:cNvPr>
          <p:cNvSpPr txBox="1"/>
          <p:nvPr/>
        </p:nvSpPr>
        <p:spPr>
          <a:xfrm>
            <a:off x="1189672" y="4619586"/>
            <a:ext cx="2672715" cy="307777"/>
          </a:xfrm>
          <a:prstGeom prst="rect">
            <a:avLst/>
          </a:prstGeom>
          <a:noFill/>
        </p:spPr>
        <p:txBody>
          <a:bodyPr wrap="square">
            <a:spAutoFit/>
          </a:bodyPr>
          <a:lstStyle/>
          <a:p>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UML Sınıfları ve ilişkilendirme</a:t>
            </a:r>
          </a:p>
        </p:txBody>
      </p:sp>
      <p:pic>
        <p:nvPicPr>
          <p:cNvPr id="9" name="Resim 8">
            <a:extLst>
              <a:ext uri="{FF2B5EF4-FFF2-40B4-BE49-F238E27FC236}">
                <a16:creationId xmlns:a16="http://schemas.microsoft.com/office/drawing/2014/main" id="{7F1D0469-0A30-75D8-6664-8F19420264A3}"/>
              </a:ext>
            </a:extLst>
          </p:cNvPr>
          <p:cNvPicPr>
            <a:picLocks noChangeAspect="1"/>
          </p:cNvPicPr>
          <p:nvPr/>
        </p:nvPicPr>
        <p:blipFill>
          <a:blip r:embed="rId3"/>
          <a:stretch>
            <a:fillRect/>
          </a:stretch>
        </p:blipFill>
        <p:spPr>
          <a:xfrm>
            <a:off x="5411067" y="1251113"/>
            <a:ext cx="3611013" cy="2605472"/>
          </a:xfrm>
          <a:prstGeom prst="rect">
            <a:avLst/>
          </a:prstGeom>
          <a:ln>
            <a:noFill/>
          </a:ln>
          <a:effectLst>
            <a:outerShdw blurRad="190500" algn="tl" rotWithShape="0">
              <a:srgbClr val="000000">
                <a:alpha val="70000"/>
              </a:srgbClr>
            </a:outerShdw>
          </a:effectLst>
        </p:spPr>
      </p:pic>
      <p:sp>
        <p:nvSpPr>
          <p:cNvPr id="11" name="Metin kutusu 10">
            <a:extLst>
              <a:ext uri="{FF2B5EF4-FFF2-40B4-BE49-F238E27FC236}">
                <a16:creationId xmlns:a16="http://schemas.microsoft.com/office/drawing/2014/main" id="{8429B422-CE85-A4DF-9621-69C7E4420CCD}"/>
              </a:ext>
            </a:extLst>
          </p:cNvPr>
          <p:cNvSpPr txBox="1"/>
          <p:nvPr/>
        </p:nvSpPr>
        <p:spPr>
          <a:xfrm>
            <a:off x="6130723" y="3953000"/>
            <a:ext cx="2171700" cy="523220"/>
          </a:xfrm>
          <a:prstGeom prst="rect">
            <a:avLst/>
          </a:prstGeom>
          <a:noFill/>
        </p:spPr>
        <p:txBody>
          <a:bodyPr wrap="square">
            <a:spAutoFit/>
          </a:bodyPr>
          <a:lstStyle/>
          <a:p>
            <a:pPr algn="ct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Sınıflar ve Dernekler </a:t>
            </a:r>
          </a:p>
          <a:p>
            <a:pPr algn="ct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Akıl Bakımı Sistemi</a:t>
            </a:r>
          </a:p>
        </p:txBody>
      </p:sp>
    </p:spTree>
    <p:extLst>
      <p:ext uri="{BB962C8B-B14F-4D97-AF65-F5344CB8AC3E}">
        <p14:creationId xmlns:p14="http://schemas.microsoft.com/office/powerpoint/2010/main" val="21864326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EB90B79B-7D1F-36A0-6285-740106BDFC07}"/>
              </a:ext>
            </a:extLst>
          </p:cNvPr>
          <p:cNvSpPr>
            <a:spLocks noGrp="1"/>
          </p:cNvSpPr>
          <p:nvPr>
            <p:ph type="title"/>
          </p:nvPr>
        </p:nvSpPr>
        <p:spPr>
          <a:xfrm>
            <a:off x="1828800" y="284820"/>
            <a:ext cx="5486400" cy="762000"/>
          </a:xfrm>
        </p:spPr>
        <p:txBody>
          <a:bodyPr/>
          <a:lstStyle/>
          <a:p>
            <a:r>
              <a:rPr lang="az-Latn-AZ" dirty="0"/>
              <a:t>3.2 Genelleme</a:t>
            </a:r>
          </a:p>
        </p:txBody>
      </p:sp>
      <p:sp>
        <p:nvSpPr>
          <p:cNvPr id="5" name="Metin kutusu 4">
            <a:extLst>
              <a:ext uri="{FF2B5EF4-FFF2-40B4-BE49-F238E27FC236}">
                <a16:creationId xmlns:a16="http://schemas.microsoft.com/office/drawing/2014/main" id="{53FFBA3A-CE65-AA5B-4894-42A38FC2B83E}"/>
              </a:ext>
            </a:extLst>
          </p:cNvPr>
          <p:cNvSpPr txBox="1"/>
          <p:nvPr/>
        </p:nvSpPr>
        <p:spPr>
          <a:xfrm>
            <a:off x="381000" y="1046820"/>
            <a:ext cx="8382000" cy="3754874"/>
          </a:xfrm>
          <a:prstGeom prst="rect">
            <a:avLst/>
          </a:prstGeom>
          <a:noFill/>
        </p:spPr>
        <p:txBody>
          <a:bodyPr wrap="square" rtlCol="0">
            <a:spAutoFit/>
          </a:bodyPr>
          <a:lstStyle/>
          <a:p>
            <a:pPr algn="just"/>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Genelleme, karmaşıklığı yönetmek için kullanılan yaygın bir tekniktir. Bu teknik, detaylı bilgiyi öğrenmek yerine genel sınıfları (örneğin hayvanlar, arabalar, evler) öğrenmekle başlar. Daha sonra bu genel sınıfları kullanarak nesneleri sınıflandırırız ve bilgiyi yeniden kullanabiliriz. Genelleme, tüm sınıf üyeleri için geçerli olan genel ifadeleri tanımlar. Örneğin, sincaplar ve fareler "kemirgenler" sınıfının üyeleridir ve dolayısıyla kemirgenlerin özelliklerini paylaşırlar, bu da kemirgenlerin kemirmek için dişlere sahip olması gibi özellikleri içerir.</a:t>
            </a:r>
          </a:p>
          <a:p>
            <a:pPr algn="just"/>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Sistemleri modellerken, genelleme ve sınıf oluşturma kavramını kullanmak yararlıdır. Bu sayede ortak bilgiler sadece tek bir yerde saklanır, bu da tasarımı daha yönetilebilir hale getirir. Değişiklikler yapıldığında, her sınıfı tek tek incelemek yerine en genel seviyede yapılabilir. UML, genelleme ilişkilerini ifade etmek için özel bir ilişkilendirme türü sunar. Genelleme, daha genel sınıfa işaret eden bir ok ile gösterilir.</a:t>
            </a:r>
          </a:p>
          <a:p>
            <a:pPr algn="just"/>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 teknik, nesne yönelimli dillerde, özellikle Java gibi dillerde, kalıtım mekanizmalarını kullanarak uygulanır. Genelleme, daha yüksek seviyeli sınıflarla ilişkilendirilen özellikleri ve işlemleri aynı zamanda daha düşük seviyeli sınıflarla ilişkilendirir. Alt düzey sınıflar, üst sınıflardan miras aldıkları nitelikleri ve işlemleri içerir. Sonra bu alt düzey sınıflar, daha spesifik nitelikler ve işlemler eklerler. Bu sayede sistem, daha düzenli ve yönetilebilir hale gelir.</a:t>
            </a:r>
          </a:p>
          <a:p>
            <a:pPr algn="just"/>
            <a:endPar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405008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F3CF954-41EE-4ABB-7F2D-951949FA6389}"/>
              </a:ext>
            </a:extLst>
          </p:cNvPr>
          <p:cNvPicPr>
            <a:picLocks noChangeAspect="1"/>
          </p:cNvPicPr>
          <p:nvPr/>
        </p:nvPicPr>
        <p:blipFill>
          <a:blip r:embed="rId2"/>
          <a:stretch>
            <a:fillRect/>
          </a:stretch>
        </p:blipFill>
        <p:spPr>
          <a:xfrm>
            <a:off x="2647783" y="1059049"/>
            <a:ext cx="3848433" cy="3025402"/>
          </a:xfrm>
          <a:prstGeom prst="rect">
            <a:avLst/>
          </a:prstGeom>
          <a:ln>
            <a:noFill/>
          </a:ln>
          <a:effectLst>
            <a:outerShdw blurRad="190500" algn="tl" rotWithShape="0">
              <a:srgbClr val="000000">
                <a:alpha val="70000"/>
              </a:srgbClr>
            </a:outerShdw>
          </a:effectLst>
        </p:spPr>
      </p:pic>
      <p:sp>
        <p:nvSpPr>
          <p:cNvPr id="7" name="Metin kutusu 6">
            <a:extLst>
              <a:ext uri="{FF2B5EF4-FFF2-40B4-BE49-F238E27FC236}">
                <a16:creationId xmlns:a16="http://schemas.microsoft.com/office/drawing/2014/main" id="{4B271EA6-D0BC-804E-2C22-5B7AEAD1F679}"/>
              </a:ext>
            </a:extLst>
          </p:cNvPr>
          <p:cNvSpPr txBox="1"/>
          <p:nvPr/>
        </p:nvSpPr>
        <p:spPr>
          <a:xfrm>
            <a:off x="3270014" y="4261902"/>
            <a:ext cx="2603969" cy="369332"/>
          </a:xfrm>
          <a:prstGeom prst="rect">
            <a:avLst/>
          </a:prstGeom>
          <a:noFill/>
        </p:spPr>
        <p:txBody>
          <a:bodyPr wrap="square">
            <a:spAutoFit/>
          </a:bodyPr>
          <a:lstStyle/>
          <a:p>
            <a:r>
              <a:rPr lang="az-Latn-AZ"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Genelleme Hiyerarşisi</a:t>
            </a:r>
          </a:p>
        </p:txBody>
      </p:sp>
    </p:spTree>
    <p:extLst>
      <p:ext uri="{BB962C8B-B14F-4D97-AF65-F5344CB8AC3E}">
        <p14:creationId xmlns:p14="http://schemas.microsoft.com/office/powerpoint/2010/main" val="4753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FCF01CE6-D3A1-8CB2-9393-BF853DC75C34}"/>
              </a:ext>
            </a:extLst>
          </p:cNvPr>
          <p:cNvSpPr txBox="1"/>
          <p:nvPr/>
        </p:nvSpPr>
        <p:spPr>
          <a:xfrm>
            <a:off x="895350" y="1194138"/>
            <a:ext cx="3516630" cy="3108543"/>
          </a:xfrm>
          <a:prstGeom prst="rect">
            <a:avLst/>
          </a:prstGeom>
          <a:noFill/>
        </p:spPr>
        <p:txBody>
          <a:bodyPr wrap="square">
            <a:spAutoFit/>
          </a:bodyPr>
          <a:lstStyle/>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Örneğin, tüm doktorların bir adı ve telefon numarası vardır ve tüm hastane doktorlarının bir personel numarası vardır ve bir çağrı cihazı taşırlar. Pratisyen hekimler bağımsız çalıştıkları için bu niteliklere sahip değildirler ancak bireysel muayenehane adları ve adresleri vardır. Doctor sınıfı için sınıf öznitelikleriyle genişlettiğim genelleme hiyerarşisinin bir kısmını göstermektedir. Doktor sınıfına ilişkin işlemler, o doktorun Mentcare sistemine kaydedilmesi ve kaydının silinmesine yöneliktir. </a:t>
            </a:r>
          </a:p>
        </p:txBody>
      </p:sp>
      <p:pic>
        <p:nvPicPr>
          <p:cNvPr id="8" name="Resim 7">
            <a:extLst>
              <a:ext uri="{FF2B5EF4-FFF2-40B4-BE49-F238E27FC236}">
                <a16:creationId xmlns:a16="http://schemas.microsoft.com/office/drawing/2014/main" id="{EE62B611-81E2-0FDC-2D0F-BAE0EC69BF2A}"/>
              </a:ext>
            </a:extLst>
          </p:cNvPr>
          <p:cNvPicPr>
            <a:picLocks noChangeAspect="1"/>
          </p:cNvPicPr>
          <p:nvPr/>
        </p:nvPicPr>
        <p:blipFill>
          <a:blip r:embed="rId2"/>
          <a:stretch>
            <a:fillRect/>
          </a:stretch>
        </p:blipFill>
        <p:spPr>
          <a:xfrm>
            <a:off x="5040352" y="1253376"/>
            <a:ext cx="3208298" cy="2636748"/>
          </a:xfrm>
          <a:prstGeom prst="rect">
            <a:avLst/>
          </a:prstGeom>
          <a:ln>
            <a:noFill/>
          </a:ln>
          <a:effectLst>
            <a:outerShdw blurRad="190500" algn="tl" rotWithShape="0">
              <a:srgbClr val="000000">
                <a:alpha val="70000"/>
              </a:srgbClr>
            </a:outerShdw>
          </a:effectLst>
        </p:spPr>
      </p:pic>
      <p:sp>
        <p:nvSpPr>
          <p:cNvPr id="10" name="Metin kutusu 9">
            <a:extLst>
              <a:ext uri="{FF2B5EF4-FFF2-40B4-BE49-F238E27FC236}">
                <a16:creationId xmlns:a16="http://schemas.microsoft.com/office/drawing/2014/main" id="{69FD6F5A-6C40-D65F-D585-E4ACD535B7BB}"/>
              </a:ext>
            </a:extLst>
          </p:cNvPr>
          <p:cNvSpPr txBox="1"/>
          <p:nvPr/>
        </p:nvSpPr>
        <p:spPr>
          <a:xfrm>
            <a:off x="5305216" y="4010293"/>
            <a:ext cx="2678569" cy="584775"/>
          </a:xfrm>
          <a:prstGeom prst="rect">
            <a:avLst/>
          </a:prstGeom>
          <a:noFill/>
        </p:spPr>
        <p:txBody>
          <a:bodyPr wrap="square">
            <a:spAutoFit/>
          </a:bodyPr>
          <a:lstStyle/>
          <a:p>
            <a:pPr algn="ctr"/>
            <a:r>
              <a:rPr lang="az-Latn-AZ"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Ek ayrıntı içeren </a:t>
            </a:r>
          </a:p>
          <a:p>
            <a:pPr algn="ctr"/>
            <a:r>
              <a:rPr lang="az-Latn-AZ"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genelleme hiyerarşisi </a:t>
            </a:r>
          </a:p>
        </p:txBody>
      </p:sp>
    </p:spTree>
    <p:extLst>
      <p:ext uri="{BB962C8B-B14F-4D97-AF65-F5344CB8AC3E}">
        <p14:creationId xmlns:p14="http://schemas.microsoft.com/office/powerpoint/2010/main" val="21276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0F30C5CF-5AC1-FF23-17B8-C9F6E84009CF}"/>
              </a:ext>
            </a:extLst>
          </p:cNvPr>
          <p:cNvSpPr>
            <a:spLocks noGrp="1"/>
          </p:cNvSpPr>
          <p:nvPr>
            <p:ph type="title"/>
          </p:nvPr>
        </p:nvSpPr>
        <p:spPr>
          <a:xfrm>
            <a:off x="1818600" y="344805"/>
            <a:ext cx="5496600" cy="771600"/>
          </a:xfrm>
        </p:spPr>
        <p:txBody>
          <a:bodyPr/>
          <a:lstStyle/>
          <a:p>
            <a:r>
              <a:rPr lang="az-Latn-AZ" dirty="0"/>
              <a:t>3.3 Toplama</a:t>
            </a:r>
          </a:p>
        </p:txBody>
      </p:sp>
      <p:sp>
        <p:nvSpPr>
          <p:cNvPr id="10" name="Metin kutusu 9">
            <a:extLst>
              <a:ext uri="{FF2B5EF4-FFF2-40B4-BE49-F238E27FC236}">
                <a16:creationId xmlns:a16="http://schemas.microsoft.com/office/drawing/2014/main" id="{3DF3F785-61F8-13D5-FAFB-0A76947A0639}"/>
              </a:ext>
            </a:extLst>
          </p:cNvPr>
          <p:cNvSpPr txBox="1"/>
          <p:nvPr/>
        </p:nvSpPr>
        <p:spPr>
          <a:xfrm>
            <a:off x="443865" y="1289030"/>
            <a:ext cx="5093970" cy="3108543"/>
          </a:xfrm>
          <a:prstGeom prst="rect">
            <a:avLst/>
          </a:prstGeom>
          <a:noFill/>
        </p:spPr>
        <p:txBody>
          <a:bodyPr wrap="square">
            <a:spAutoFit/>
          </a:bodyPr>
          <a:lstStyle/>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Gerçek dünyadaki nesneler genellikle farklı parçalardan oluşur. Örneğin, bir kursa yönelik çalışma paketi bir kitaptan, PowerPoint slaytlarından, kısa sınavlardan ve daha fazla okuma için önerilerden oluşabilir. Bazen bir sistem modelinde bunu göstermeniz gerekir. UML, toplama adı verilen sınıflar arasında özel bir tür ilişki sağlar; bu, bir nesnenin (bütünün) diğer nesnelerden (parçalardan) oluştuğu anlamına gelir. Toplama işlemini tanımlamak için bütünü temsil eden sınıfın yanındaki bağlantıya bir baklava şekli eklenir. Bir hasta kaydının Hasta ve belirsiz sayıda Konsültasyonların toplamı olduğunu göstermektedir. Yani kayıt, kişisel hasta bilgilerinin yanı sıra doktora yapılan her görüşmenin bireysel kaydını da tutar.</a:t>
            </a:r>
          </a:p>
        </p:txBody>
      </p:sp>
      <p:pic>
        <p:nvPicPr>
          <p:cNvPr id="14" name="Resim 13">
            <a:extLst>
              <a:ext uri="{FF2B5EF4-FFF2-40B4-BE49-F238E27FC236}">
                <a16:creationId xmlns:a16="http://schemas.microsoft.com/office/drawing/2014/main" id="{D43BAE03-3900-BA5D-3D40-08DE52A188BB}"/>
              </a:ext>
            </a:extLst>
          </p:cNvPr>
          <p:cNvPicPr>
            <a:picLocks noChangeAspect="1"/>
          </p:cNvPicPr>
          <p:nvPr/>
        </p:nvPicPr>
        <p:blipFill>
          <a:blip r:embed="rId2"/>
          <a:stretch>
            <a:fillRect/>
          </a:stretch>
        </p:blipFill>
        <p:spPr>
          <a:xfrm>
            <a:off x="5780611" y="1628617"/>
            <a:ext cx="3069177" cy="18862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56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123"/>
          <p:cNvSpPr/>
          <p:nvPr/>
        </p:nvSpPr>
        <p:spPr>
          <a:xfrm>
            <a:off x="3535085" y="1858969"/>
            <a:ext cx="3681055" cy="1306307"/>
          </a:xfrm>
          <a:prstGeom prst="round1Rect">
            <a:avLst>
              <a:gd name="adj" fmla="val 50000"/>
            </a:avLst>
          </a:prstGeom>
          <a:gradFill>
            <a:gsLst>
              <a:gs pos="0">
                <a:schemeClr val="accent1"/>
              </a:gs>
              <a:gs pos="50000">
                <a:schemeClr val="accent6"/>
              </a:gs>
              <a:gs pos="100000">
                <a:schemeClr val="accent5"/>
              </a:gs>
            </a:gsLst>
            <a:lin ang="2698631"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23"/>
          <p:cNvSpPr txBox="1">
            <a:spLocks noGrp="1"/>
          </p:cNvSpPr>
          <p:nvPr>
            <p:ph type="title"/>
          </p:nvPr>
        </p:nvSpPr>
        <p:spPr>
          <a:xfrm>
            <a:off x="3596045" y="1754593"/>
            <a:ext cx="3851400" cy="1369380"/>
          </a:xfrm>
          <a:prstGeom prst="rect">
            <a:avLst/>
          </a:prstGeom>
        </p:spPr>
        <p:txBody>
          <a:bodyPr spcFirstLastPara="1" wrap="square" lIns="91425" tIns="91425" rIns="91425" bIns="91425" anchor="t" anchorCtr="0">
            <a:noAutofit/>
          </a:bodyPr>
          <a:lstStyle/>
          <a:p>
            <a:pPr lvl="0"/>
            <a:r>
              <a:rPr lang="az-Latn-AZ" sz="4400" dirty="0">
                <a:solidFill>
                  <a:schemeClr val="bg1"/>
                </a:solidFill>
                <a:latin typeface="Poppins" panose="00000500000000000000" pitchFamily="2" charset="0"/>
                <a:cs typeface="Poppins" panose="00000500000000000000" pitchFamily="2" charset="0"/>
              </a:rPr>
              <a:t>Davranış</a:t>
            </a:r>
            <a:r>
              <a:rPr lang="en-US" sz="4400" dirty="0">
                <a:solidFill>
                  <a:schemeClr val="bg1"/>
                </a:solidFill>
                <a:latin typeface="Poppins" panose="00000500000000000000" pitchFamily="2" charset="0"/>
                <a:cs typeface="Poppins" panose="00000500000000000000" pitchFamily="2" charset="0"/>
              </a:rPr>
              <a:t> </a:t>
            </a:r>
            <a:r>
              <a:rPr lang="az-Latn-AZ" sz="4400" dirty="0">
                <a:solidFill>
                  <a:schemeClr val="bg1"/>
                </a:solidFill>
                <a:latin typeface="Poppins" panose="00000500000000000000" pitchFamily="2" charset="0"/>
                <a:cs typeface="Poppins" panose="00000500000000000000" pitchFamily="2" charset="0"/>
              </a:rPr>
              <a:t>Modelleri</a:t>
            </a:r>
            <a:endParaRPr dirty="0">
              <a:solidFill>
                <a:schemeClr val="bg1"/>
              </a:solidFill>
            </a:endParaRPr>
          </a:p>
        </p:txBody>
      </p:sp>
      <p:sp>
        <p:nvSpPr>
          <p:cNvPr id="1474" name="Google Shape;1474;p123"/>
          <p:cNvSpPr txBox="1">
            <a:spLocks noGrp="1"/>
          </p:cNvSpPr>
          <p:nvPr>
            <p:ph type="title" idx="2"/>
          </p:nvPr>
        </p:nvSpPr>
        <p:spPr>
          <a:xfrm>
            <a:off x="1619076" y="1900273"/>
            <a:ext cx="1550100" cy="1223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bg1"/>
                </a:solidFill>
              </a:rPr>
              <a:t>04</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1000"/>
                                        <p:tgtEl>
                                          <p:spTgt spid="147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72"/>
                                        </p:tgtEl>
                                        <p:attrNameLst>
                                          <p:attrName>style.visibility</p:attrName>
                                        </p:attrNameLst>
                                      </p:cBhvr>
                                      <p:to>
                                        <p:strVal val="visible"/>
                                      </p:to>
                                    </p:set>
                                    <p:animEffect transition="in" filter="fade">
                                      <p:cBhvr>
                                        <p:cTn id="11" dur="500"/>
                                        <p:tgtEl>
                                          <p:spTgt spid="1472"/>
                                        </p:tgtEl>
                                      </p:cBhvr>
                                    </p:animEffect>
                                  </p:childTnLst>
                                </p:cTn>
                              </p:par>
                              <p:par>
                                <p:cTn id="12" presetID="10" presetClass="entr" presetSubtype="0" fill="hold" nodeType="withEffect">
                                  <p:stCondLst>
                                    <p:cond delay="0"/>
                                  </p:stCondLst>
                                  <p:childTnLst>
                                    <p:set>
                                      <p:cBhvr>
                                        <p:cTn id="13" dur="1" fill="hold">
                                          <p:stCondLst>
                                            <p:cond delay="0"/>
                                          </p:stCondLst>
                                        </p:cTn>
                                        <p:tgtEl>
                                          <p:spTgt spid="1473"/>
                                        </p:tgtEl>
                                        <p:attrNameLst>
                                          <p:attrName>style.visibility</p:attrName>
                                        </p:attrNameLst>
                                      </p:cBhvr>
                                      <p:to>
                                        <p:strVal val="visible"/>
                                      </p:to>
                                    </p:set>
                                    <p:animEffect transition="in" filter="fade">
                                      <p:cBhvr>
                                        <p:cTn id="14" dur="10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AC1B2B42-C755-E7E1-4179-BAA3D5C764E2}"/>
              </a:ext>
            </a:extLst>
          </p:cNvPr>
          <p:cNvSpPr>
            <a:spLocks noGrp="1"/>
          </p:cNvSpPr>
          <p:nvPr>
            <p:ph type="body" idx="1"/>
          </p:nvPr>
        </p:nvSpPr>
        <p:spPr>
          <a:xfrm>
            <a:off x="580980" y="381000"/>
            <a:ext cx="7982040" cy="4381500"/>
          </a:xfrm>
        </p:spPr>
        <p:txBody>
          <a:bodyPr/>
          <a:lstStyle/>
          <a:p>
            <a:pPr marL="161925" indent="0" algn="just">
              <a:buNone/>
            </a:pPr>
            <a:r>
              <a:rPr lang="az-Latn-AZ"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Davranışsal modeller, bir sistemin dinamik davranışını yürütüldüğü sırada gösteren modellerdir. Bu modeller, sistemin çevresinden gelen uyarıcılara nasıl yanıt verdiğini ve ne yapması gerektiğini gösterir. Bu uyarıcılar veri veya olay şeklinde olabilir:</a:t>
            </a:r>
          </a:p>
          <a:p>
            <a:pPr marL="161925" indent="0" algn="just">
              <a:buNone/>
            </a:pPr>
            <a:endParaRPr lang="az-Latn-AZ"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161925" indent="0" algn="just">
              <a:buNone/>
            </a:pPr>
            <a:r>
              <a:rPr lang="az-Latn-AZ"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 Veri, sistemin işlenmesi gereken bilgilere sahip olduğunda işlenir. Verinin kullanılabilir hale gelmesi işleme sürecini başlatır.</a:t>
            </a:r>
          </a:p>
          <a:p>
            <a:pPr marL="161925" indent="0" algn="just">
              <a:buNone/>
            </a:pPr>
            <a:r>
              <a:rPr lang="az-Latn-AZ"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 </a:t>
            </a:r>
            <a:r>
              <a:rPr lang="az-Latn-AZ"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Olaylar, sistemi etkileyen ve işlemi tetikleyen olaylar olarak gerçekleşir. Olaylar bazen ilgili verilerle birlikte gelir, ancak her zaman böyle olmak zorunda değildir.</a:t>
            </a:r>
          </a:p>
          <a:p>
            <a:pPr marL="161925" indent="0" algn="just">
              <a:buNone/>
            </a:pPr>
            <a:endParaRPr lang="az-Latn-AZ"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161925" indent="0" algn="just">
              <a:buNone/>
            </a:pPr>
            <a:r>
              <a:rPr lang="az-Latn-AZ"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Birçok iş sistemi, genellikle veri işleme odaklıdır ve daha az harici olay işlemesi gerektirir. Bu sistemler, veriler üzerinde çeşitli işlemler yaparak sonuçlar üretirler. Örnek olarak, bir telefon faturalandırma sistemi, müşteri tarafından yapılan aramaların bilgilerini kabul eder, bu aramaların maliyetini hesaplar ve müşteri için bir fatura oluşturur.</a:t>
            </a:r>
          </a:p>
          <a:p>
            <a:pPr marL="161925" indent="0" algn="just">
              <a:buNone/>
            </a:pPr>
            <a:r>
              <a:rPr lang="az-Latn-AZ" sz="1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Diğer yandan, gerçek zamanlı sistemler genellikle olay odaklıdır ve sınırlı veri işlemeye sahiptir. Örneğin, sabit hatlı bir telefon değiştirme sistemi, telefonun kullanılmasına ilişkin olaylara yanıt verir, örneğin çağrı sesi üretme veya tuşlara basma gibi olaylarla ilgilenir.</a:t>
            </a:r>
          </a:p>
          <a:p>
            <a:pPr marL="161925" indent="0" algn="just">
              <a:buNone/>
            </a:pPr>
            <a:endParaRPr lang="az-Latn-AZ"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462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84"/>
          <p:cNvSpPr txBox="1">
            <a:spLocks noGrp="1"/>
          </p:cNvSpPr>
          <p:nvPr>
            <p:ph type="title"/>
          </p:nvPr>
        </p:nvSpPr>
        <p:spPr>
          <a:xfrm>
            <a:off x="1695986" y="845441"/>
            <a:ext cx="5752026" cy="826394"/>
          </a:xfrm>
          <a:prstGeom prst="rect">
            <a:avLst/>
          </a:prstGeom>
        </p:spPr>
        <p:txBody>
          <a:bodyPr spcFirstLastPara="1" wrap="square" lIns="91425" tIns="91425" rIns="91425" bIns="91425" anchor="ctr" anchorCtr="0">
            <a:noAutofit/>
          </a:bodyPr>
          <a:lstStyle/>
          <a:p>
            <a:r>
              <a:rPr lang="en" dirty="0">
                <a:solidFill>
                  <a:srgbClr val="ECECF1"/>
                </a:solidFill>
              </a:rPr>
              <a:t>Sistem Modellemesi Nedir?</a:t>
            </a:r>
            <a:endParaRPr lang="tr-TR" dirty="0"/>
          </a:p>
        </p:txBody>
      </p:sp>
      <p:sp>
        <p:nvSpPr>
          <p:cNvPr id="2" name="Metin kutusu 1">
            <a:extLst>
              <a:ext uri="{FF2B5EF4-FFF2-40B4-BE49-F238E27FC236}">
                <a16:creationId xmlns:a16="http://schemas.microsoft.com/office/drawing/2014/main" id="{BF1256C1-BC60-77AB-4305-DAFB6382FD15}"/>
              </a:ext>
            </a:extLst>
          </p:cNvPr>
          <p:cNvSpPr txBox="1"/>
          <p:nvPr/>
        </p:nvSpPr>
        <p:spPr>
          <a:xfrm>
            <a:off x="1007326" y="2252547"/>
            <a:ext cx="7129347" cy="1384995"/>
          </a:xfrm>
          <a:prstGeom prst="rect">
            <a:avLst/>
          </a:prstGeom>
          <a:noFill/>
        </p:spPr>
        <p:txBody>
          <a:bodyPr wrap="square" rtlCol="0">
            <a:spAutoFit/>
          </a:bodyPr>
          <a:lstStyle/>
          <a:p>
            <a:pPr algn="just"/>
            <a:r>
              <a:rPr lang="az-Latn-AZ" b="0" i="0" dirty="0">
                <a:solidFill>
                  <a:srgbClr val="D1D5DB"/>
                </a:solidFill>
                <a:effectLst/>
                <a:latin typeface="Open Sans" panose="020B0606030504020204" pitchFamily="34" charset="0"/>
                <a:ea typeface="Open Sans" panose="020B0606030504020204" pitchFamily="34" charset="0"/>
                <a:cs typeface="Open Sans" panose="020B0606030504020204" pitchFamily="34" charset="0"/>
              </a:rPr>
              <a:t>Sistem modellemesi, bir sistem veya sürecin işleyişini anlamak, analiz etmek ve optimize etmek amacıyla matematiksel veya grafiksel bir temsilini oluşturmayı içeren bir mühendislik ve bilimsel disiplindir. Sistem, birçok bileşen veya parçanın etkileşimleri sonucunda belirli bir hedefi veya işlevi gerçekleştiren herhangi bir şeyi ifade edebilir. Sistem modellemesi, bu tür karmaşık sistemlerin anlaşılmasını, tahmin edilmesini ve kontrol edilmesini kolaylaştırır.</a:t>
            </a:r>
            <a:endParaRPr lang="az-Latn-AZ"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CCDCE2-F1E2-D985-7902-3E945A37762D}"/>
              </a:ext>
            </a:extLst>
          </p:cNvPr>
          <p:cNvSpPr>
            <a:spLocks noGrp="1"/>
          </p:cNvSpPr>
          <p:nvPr>
            <p:ph type="title"/>
          </p:nvPr>
        </p:nvSpPr>
        <p:spPr/>
        <p:txBody>
          <a:bodyPr/>
          <a:lstStyle/>
          <a:p>
            <a:r>
              <a:rPr lang="az-Latn-AZ" dirty="0"/>
              <a:t>4.1 Veriye dayalı Modelleme</a:t>
            </a:r>
          </a:p>
        </p:txBody>
      </p:sp>
      <p:sp>
        <p:nvSpPr>
          <p:cNvPr id="4" name="Metin kutusu 3">
            <a:extLst>
              <a:ext uri="{FF2B5EF4-FFF2-40B4-BE49-F238E27FC236}">
                <a16:creationId xmlns:a16="http://schemas.microsoft.com/office/drawing/2014/main" id="{4C30C6F1-93F2-B656-AD2A-4043E3C3FC03}"/>
              </a:ext>
            </a:extLst>
          </p:cNvPr>
          <p:cNvSpPr txBox="1"/>
          <p:nvPr/>
        </p:nvSpPr>
        <p:spPr>
          <a:xfrm>
            <a:off x="1502994" y="1786920"/>
            <a:ext cx="6137988" cy="1569660"/>
          </a:xfrm>
          <a:prstGeom prst="rect">
            <a:avLst/>
          </a:prstGeom>
          <a:noFill/>
        </p:spPr>
        <p:txBody>
          <a:bodyPr wrap="square">
            <a:spAutoFit/>
          </a:bodyPr>
          <a:lstStyle/>
          <a:p>
            <a:pPr algn="just"/>
            <a:r>
              <a:rPr lang="az-Latn-AZ"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Veriye dayalı modeller, girdi verilerinin işlenmesinde ve ilgili çıktının üretilmesinde yer alan eylemlerin sırasını gösterir. Bir sistemdeki uçtan uca işlemeyi gösterdikleri için ihtiyaç analizi sırasında kullanılabilirler. Yani, işlenen ilk girdiden sistemin tepkisi olan karşılık gelen çıktıya kadar gerçekleşen tüm eylem dizisini gösterirler. </a:t>
            </a:r>
          </a:p>
        </p:txBody>
      </p:sp>
    </p:spTree>
    <p:extLst>
      <p:ext uri="{BB962C8B-B14F-4D97-AF65-F5344CB8AC3E}">
        <p14:creationId xmlns:p14="http://schemas.microsoft.com/office/powerpoint/2010/main" val="2225016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99C7C049-2EE1-2695-AE8F-DDBE01A6E722}"/>
              </a:ext>
            </a:extLst>
          </p:cNvPr>
          <p:cNvSpPr txBox="1"/>
          <p:nvPr/>
        </p:nvSpPr>
        <p:spPr>
          <a:xfrm>
            <a:off x="320133" y="589761"/>
            <a:ext cx="5399050" cy="4293483"/>
          </a:xfrm>
          <a:prstGeom prst="rect">
            <a:avLst/>
          </a:prstGeom>
          <a:noFill/>
        </p:spPr>
        <p:txBody>
          <a:bodyPr wrap="square">
            <a:spAutoFit/>
          </a:bodyPr>
          <a:lstStyle/>
          <a:p>
            <a:pPr algn="just"/>
            <a:r>
              <a:rPr lang="az-Latn-AZ"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Veri akışı modelleri, bir sistemdeki işlem adımlarını ve bu adımlar arasındaki veri akışını gösteren modellerdir. Bu tür modeller, sistemin işleyişini anlamak, belgelemek ve analiz etmek için kullanılır. Veri akışı diyagramları (DFD'ler) bu tür modellerin basit ve sezgisel bir temsilini sağlar. DFD'ler, belirli bir sürecin ilişkili verilerin nasıl hareket ettiğini izlemek ve anlamak için kullanılır. DFD'ler, paydaşlar için erişilebilir ve anlaşılır olduğu için sistemin kullanıcılarına açıklamak kolaydır.</a:t>
            </a:r>
          </a:p>
          <a:p>
            <a:pPr algn="just"/>
            <a:endParaRPr lang="az-Latn-AZ"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az-Latn-AZ"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Ayrıca, UML aktivite diyagramları veya sıra diyagramları gibi diğer UML diyagram türleri de kullanılarak veri akışı modelleri oluşturulabilir. Aktivite diyagramları işlem adımlarını ve nesneler arasındaki veri akışını gösterirken, sıra diyagramları sıralı veri işleme süreçlerini temsil eder.</a:t>
            </a:r>
          </a:p>
          <a:p>
            <a:pPr algn="just"/>
            <a:endParaRPr lang="az-Latn-AZ"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az-Latn-AZ"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Veri akışı modelleri, sistemdeki işlemleri ve veri akışını belgelemek, analistlerin ve tasarımcıların sistemi anlamalarına yardımcı olur. Bu tür modeller, bir sürecin veri işleme aşamalarını anlamak, geliştirmek ve iyileştirmek için önemlidir. Veri akışı modelleri aynı zamanda paydaşlar arasında iletişimi kolaylaştırır ve sistem tasarımı sürecini destekler.</a:t>
            </a:r>
          </a:p>
        </p:txBody>
      </p:sp>
      <p:pic>
        <p:nvPicPr>
          <p:cNvPr id="9" name="Resim 8">
            <a:extLst>
              <a:ext uri="{FF2B5EF4-FFF2-40B4-BE49-F238E27FC236}">
                <a16:creationId xmlns:a16="http://schemas.microsoft.com/office/drawing/2014/main" id="{931F2A1A-5B84-0F63-4831-6F744005C649}"/>
              </a:ext>
            </a:extLst>
          </p:cNvPr>
          <p:cNvPicPr>
            <a:picLocks noChangeAspect="1"/>
          </p:cNvPicPr>
          <p:nvPr/>
        </p:nvPicPr>
        <p:blipFill>
          <a:blip r:embed="rId2"/>
          <a:stretch>
            <a:fillRect/>
          </a:stretch>
        </p:blipFill>
        <p:spPr>
          <a:xfrm>
            <a:off x="5798635" y="815070"/>
            <a:ext cx="3263589" cy="1209644"/>
          </a:xfrm>
          <a:prstGeom prst="rect">
            <a:avLst/>
          </a:prstGeom>
          <a:ln>
            <a:noFill/>
          </a:ln>
          <a:effectLst>
            <a:outerShdw blurRad="190500" algn="tl" rotWithShape="0">
              <a:srgbClr val="000000">
                <a:alpha val="70000"/>
              </a:srgbClr>
            </a:outerShdw>
          </a:effectLst>
        </p:spPr>
      </p:pic>
      <p:sp>
        <p:nvSpPr>
          <p:cNvPr id="11" name="Metin kutusu 10">
            <a:extLst>
              <a:ext uri="{FF2B5EF4-FFF2-40B4-BE49-F238E27FC236}">
                <a16:creationId xmlns:a16="http://schemas.microsoft.com/office/drawing/2014/main" id="{E962A2AF-82AE-54A9-CCB1-DA72E326B0D6}"/>
              </a:ext>
            </a:extLst>
          </p:cNvPr>
          <p:cNvSpPr txBox="1"/>
          <p:nvPr/>
        </p:nvSpPr>
        <p:spPr>
          <a:xfrm>
            <a:off x="6036990" y="2079306"/>
            <a:ext cx="2786877" cy="492443"/>
          </a:xfrm>
          <a:prstGeom prst="rect">
            <a:avLst/>
          </a:prstGeom>
          <a:noFill/>
        </p:spPr>
        <p:txBody>
          <a:bodyPr wrap="square">
            <a:spAutoFit/>
          </a:bodyPr>
          <a:lstStyle/>
          <a:p>
            <a:pPr algn="ctr"/>
            <a:r>
              <a:rPr lang="az-Latn-AZ"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İnsülin pompasının çalışmasının aktivite modeli</a:t>
            </a:r>
          </a:p>
        </p:txBody>
      </p:sp>
      <p:pic>
        <p:nvPicPr>
          <p:cNvPr id="13" name="Resim 12">
            <a:extLst>
              <a:ext uri="{FF2B5EF4-FFF2-40B4-BE49-F238E27FC236}">
                <a16:creationId xmlns:a16="http://schemas.microsoft.com/office/drawing/2014/main" id="{27EAA857-52EA-80FE-BEF4-E069C7CEB805}"/>
              </a:ext>
            </a:extLst>
          </p:cNvPr>
          <p:cNvPicPr>
            <a:picLocks noChangeAspect="1"/>
          </p:cNvPicPr>
          <p:nvPr/>
        </p:nvPicPr>
        <p:blipFill>
          <a:blip r:embed="rId3"/>
          <a:stretch>
            <a:fillRect/>
          </a:stretch>
        </p:blipFill>
        <p:spPr>
          <a:xfrm>
            <a:off x="5966161" y="2736503"/>
            <a:ext cx="2935041" cy="1591927"/>
          </a:xfrm>
          <a:prstGeom prst="rect">
            <a:avLst/>
          </a:prstGeom>
          <a:ln>
            <a:noFill/>
          </a:ln>
          <a:effectLst>
            <a:outerShdw blurRad="190500" algn="tl" rotWithShape="0">
              <a:srgbClr val="000000">
                <a:alpha val="70000"/>
              </a:srgbClr>
            </a:outerShdw>
          </a:effectLst>
        </p:spPr>
      </p:pic>
      <p:sp>
        <p:nvSpPr>
          <p:cNvPr id="15" name="Metin kutusu 14">
            <a:extLst>
              <a:ext uri="{FF2B5EF4-FFF2-40B4-BE49-F238E27FC236}">
                <a16:creationId xmlns:a16="http://schemas.microsoft.com/office/drawing/2014/main" id="{B6D6ABC3-5B3A-9217-6332-5F20914743B0}"/>
              </a:ext>
            </a:extLst>
          </p:cNvPr>
          <p:cNvSpPr txBox="1"/>
          <p:nvPr/>
        </p:nvSpPr>
        <p:spPr>
          <a:xfrm>
            <a:off x="6487220" y="4390689"/>
            <a:ext cx="1886415" cy="292388"/>
          </a:xfrm>
          <a:prstGeom prst="rect">
            <a:avLst/>
          </a:prstGeom>
          <a:noFill/>
        </p:spPr>
        <p:txBody>
          <a:bodyPr wrap="square">
            <a:spAutoFit/>
          </a:bodyPr>
          <a:lstStyle/>
          <a:p>
            <a:pPr algn="ctr"/>
            <a:r>
              <a:rPr lang="az-Latn-AZ"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Emir işleme</a:t>
            </a:r>
          </a:p>
        </p:txBody>
      </p:sp>
    </p:spTree>
    <p:extLst>
      <p:ext uri="{BB962C8B-B14F-4D97-AF65-F5344CB8AC3E}">
        <p14:creationId xmlns:p14="http://schemas.microsoft.com/office/powerpoint/2010/main" val="33237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80726B75-0B7E-A791-1DB6-EF15EB33D495}"/>
              </a:ext>
            </a:extLst>
          </p:cNvPr>
          <p:cNvSpPr>
            <a:spLocks noGrp="1"/>
          </p:cNvSpPr>
          <p:nvPr>
            <p:ph type="title"/>
          </p:nvPr>
        </p:nvSpPr>
        <p:spPr>
          <a:xfrm>
            <a:off x="720000" y="480527"/>
            <a:ext cx="7704000" cy="564300"/>
          </a:xfrm>
        </p:spPr>
        <p:txBody>
          <a:bodyPr/>
          <a:lstStyle/>
          <a:p>
            <a:r>
              <a:rPr lang="az-Latn-AZ" i="0" dirty="0">
                <a:solidFill>
                  <a:srgbClr val="ECECF1"/>
                </a:solidFill>
                <a:effectLst/>
                <a:latin typeface="Poppins" panose="00000500000000000000" pitchFamily="2" charset="0"/>
                <a:cs typeface="Poppins" panose="00000500000000000000" pitchFamily="2" charset="0"/>
              </a:rPr>
              <a:t>4.2 Olay odaklı Modelleme</a:t>
            </a:r>
            <a:endParaRPr lang="az-Latn-AZ" dirty="0">
              <a:latin typeface="Poppins" panose="00000500000000000000" pitchFamily="2" charset="0"/>
              <a:cs typeface="Poppins" panose="00000500000000000000" pitchFamily="2" charset="0"/>
            </a:endParaRPr>
          </a:p>
        </p:txBody>
      </p:sp>
      <p:sp>
        <p:nvSpPr>
          <p:cNvPr id="8" name="Metin kutusu 7">
            <a:extLst>
              <a:ext uri="{FF2B5EF4-FFF2-40B4-BE49-F238E27FC236}">
                <a16:creationId xmlns:a16="http://schemas.microsoft.com/office/drawing/2014/main" id="{EAC58D0C-1A1F-E492-967B-BE89DFDE9A72}"/>
              </a:ext>
            </a:extLst>
          </p:cNvPr>
          <p:cNvSpPr txBox="1"/>
          <p:nvPr/>
        </p:nvSpPr>
        <p:spPr>
          <a:xfrm>
            <a:off x="658851" y="1295210"/>
            <a:ext cx="7826298" cy="3323987"/>
          </a:xfrm>
          <a:prstGeom prst="rect">
            <a:avLst/>
          </a:prstGeom>
          <a:noFill/>
        </p:spPr>
        <p:txBody>
          <a:bodyPr wrap="square">
            <a:spAutoFit/>
          </a:bodyPr>
          <a:lstStyle/>
          <a:p>
            <a:pPr algn="just"/>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Olay odaklı modelleme, bir sistemin iç ve dış olaylara nasıl tepki verdiğini gösteren bir modelleme yaklaşımıdır. Bu yaklaşım, bir sistemin belirli durumları olduğunu ve olayların bu durumlar arasındaki geçişlere neden olabileceğini varsayar. Özellikle gerçek zamanlı sistemlerin tasarımı ve belgelendirilmesi için kullanılır.</a:t>
            </a:r>
          </a:p>
          <a:p>
            <a:pPr algn="just"/>
            <a:endPar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UML, bu tür olay odaklı modellemeyi destekler ve durum diyagramlarına dayanır. Durum diyagramları, sistem durumlarını ve bu durumlar arasındaki olayları gösterir. Örneğin, bir mikrodalga fırın kontrol yazılımı, fırının farklı durumlarını (örneğin, "bekleme", "pişirme", "duraklatma") ve kullanıcının tuşlarına basması gibi olaylara nasıl yanıt verdiğini göstermek için bu modelleme yaklaşımını kullanabilir.</a:t>
            </a:r>
          </a:p>
          <a:p>
            <a:pPr algn="just"/>
            <a:endPar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 yaklaşım, karmaşık gerçek zamanlı sistemlerin tasarımını anlamak ve iletmek için kullanışlıdır. Özellikle otomasyon, telekomünikasyon veya kontrol sistemleri gibi alanlarda kullanılır. Bir sistemin durumlarını ve olaylara yanıtlarını modellemek, sistem davranışını anlamada ve gereksinimlerin belirlenmesinde önemli bir rol oynar.</a:t>
            </a:r>
            <a:endPar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7860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33928F9-BFC9-562C-261D-5472063CDB90}"/>
              </a:ext>
            </a:extLst>
          </p:cNvPr>
          <p:cNvPicPr>
            <a:picLocks noChangeAspect="1"/>
          </p:cNvPicPr>
          <p:nvPr/>
        </p:nvPicPr>
        <p:blipFill>
          <a:blip r:embed="rId2"/>
          <a:stretch>
            <a:fillRect/>
          </a:stretch>
        </p:blipFill>
        <p:spPr>
          <a:xfrm>
            <a:off x="1914134" y="618333"/>
            <a:ext cx="5315732" cy="3333407"/>
          </a:xfrm>
          <a:prstGeom prst="rect">
            <a:avLst/>
          </a:prstGeom>
          <a:ln>
            <a:noFill/>
          </a:ln>
          <a:effectLst>
            <a:outerShdw blurRad="190500" algn="tl" rotWithShape="0">
              <a:srgbClr val="000000">
                <a:alpha val="70000"/>
              </a:srgbClr>
            </a:outerShdw>
          </a:effectLst>
        </p:spPr>
      </p:pic>
      <p:sp>
        <p:nvSpPr>
          <p:cNvPr id="8" name="Metin kutusu 7">
            <a:extLst>
              <a:ext uri="{FF2B5EF4-FFF2-40B4-BE49-F238E27FC236}">
                <a16:creationId xmlns:a16="http://schemas.microsoft.com/office/drawing/2014/main" id="{1AD73F85-8FC2-D226-C532-CCA7B3B60F64}"/>
              </a:ext>
            </a:extLst>
          </p:cNvPr>
          <p:cNvSpPr txBox="1"/>
          <p:nvPr/>
        </p:nvSpPr>
        <p:spPr>
          <a:xfrm>
            <a:off x="2286000" y="4217390"/>
            <a:ext cx="4572000" cy="307777"/>
          </a:xfrm>
          <a:prstGeom prst="rect">
            <a:avLst/>
          </a:prstGeom>
          <a:noFill/>
        </p:spPr>
        <p:txBody>
          <a:bodyPr wrap="square">
            <a:spAutoFit/>
          </a:bodyPr>
          <a:lstStyle/>
          <a:p>
            <a:pPr algn="ct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Bir durum diyagramı mikrodalga fırın</a:t>
            </a:r>
          </a:p>
        </p:txBody>
      </p:sp>
    </p:spTree>
    <p:extLst>
      <p:ext uri="{BB962C8B-B14F-4D97-AF65-F5344CB8AC3E}">
        <p14:creationId xmlns:p14="http://schemas.microsoft.com/office/powerpoint/2010/main" val="33536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DFD98CE7-3554-A6A4-EBEF-F0BC2C75EC65}"/>
              </a:ext>
            </a:extLst>
          </p:cNvPr>
          <p:cNvSpPr txBox="1"/>
          <p:nvPr/>
        </p:nvSpPr>
        <p:spPr>
          <a:xfrm>
            <a:off x="806605" y="802035"/>
            <a:ext cx="3549805" cy="3754874"/>
          </a:xfrm>
          <a:prstGeom prst="rect">
            <a:avLst/>
          </a:prstGeom>
          <a:noFill/>
        </p:spPr>
        <p:txBody>
          <a:bodyPr wrap="square">
            <a:spAutoFit/>
          </a:bodyPr>
          <a:lstStyle/>
          <a:p>
            <a:pPr algn="just"/>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Durum tabanlı modellemenin sorunu olası durumların sayısının hızla artmasıdır. Bu nedenle büyük sistem modelleri için modellerdeki ayrıntıları gizlemeniz gerekir. Bunu yapmanın bir yolu, bir dizi ayrı durumu kapsayan bir “süper devlet” kavramını kullanmaktır. Bu süper durum, yüksek seviyeli bir modelde tek bir durum gibi görünür ancak daha sonra ayrı bir diyagramda daha fazla ayrıntı gösterecek şekilde genişletilir. Bu kavramı açıklamak için aşağıdakileri göz önünde bulundurun: Operasyon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durum diyagramı mikrodalga fırın</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 Bu,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Devlet Modeli Çalışma Durumu</a:t>
            </a:r>
          </a:p>
          <a:p>
            <a:pPr algn="just"/>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rPr>
              <a:t> gösterildiği gibi genişletilebilen bir süper durumdur.</a:t>
            </a:r>
          </a:p>
        </p:txBody>
      </p:sp>
      <p:pic>
        <p:nvPicPr>
          <p:cNvPr id="10" name="Resim 9">
            <a:extLst>
              <a:ext uri="{FF2B5EF4-FFF2-40B4-BE49-F238E27FC236}">
                <a16:creationId xmlns:a16="http://schemas.microsoft.com/office/drawing/2014/main" id="{31BFB8FF-BFDE-2140-C17E-CBCCF27E9E62}"/>
              </a:ext>
            </a:extLst>
          </p:cNvPr>
          <p:cNvPicPr>
            <a:picLocks noChangeAspect="1"/>
          </p:cNvPicPr>
          <p:nvPr/>
        </p:nvPicPr>
        <p:blipFill>
          <a:blip r:embed="rId2"/>
          <a:stretch>
            <a:fillRect/>
          </a:stretch>
        </p:blipFill>
        <p:spPr>
          <a:xfrm>
            <a:off x="4928547" y="1027676"/>
            <a:ext cx="3628155" cy="2909768"/>
          </a:xfrm>
          <a:prstGeom prst="rect">
            <a:avLst/>
          </a:prstGeom>
          <a:ln>
            <a:noFill/>
          </a:ln>
          <a:effectLst>
            <a:outerShdw blurRad="190500" algn="tl" rotWithShape="0">
              <a:srgbClr val="000000">
                <a:alpha val="70000"/>
              </a:srgbClr>
            </a:outerShdw>
          </a:effectLst>
        </p:spPr>
      </p:pic>
      <p:sp>
        <p:nvSpPr>
          <p:cNvPr id="12" name="Metin kutusu 11">
            <a:extLst>
              <a:ext uri="{FF2B5EF4-FFF2-40B4-BE49-F238E27FC236}">
                <a16:creationId xmlns:a16="http://schemas.microsoft.com/office/drawing/2014/main" id="{99559E99-CF4E-1B90-8409-2CCDCDFDB125}"/>
              </a:ext>
            </a:extLst>
          </p:cNvPr>
          <p:cNvSpPr txBox="1"/>
          <p:nvPr/>
        </p:nvSpPr>
        <p:spPr>
          <a:xfrm>
            <a:off x="4928547" y="4033688"/>
            <a:ext cx="3628155" cy="307777"/>
          </a:xfrm>
          <a:prstGeom prst="rect">
            <a:avLst/>
          </a:prstGeom>
          <a:noFill/>
        </p:spPr>
        <p:txBody>
          <a:bodyPr wrap="square">
            <a:spAutoFit/>
          </a:bodyPr>
          <a:lstStyle/>
          <a:p>
            <a:pPr algn="ctr"/>
            <a:r>
              <a:rPr lang="az-Latn-AZ" i="1" dirty="0">
                <a:solidFill>
                  <a:schemeClr val="bg1"/>
                </a:solidFill>
                <a:latin typeface="Open Sans" panose="020B0606030504020204" pitchFamily="34" charset="0"/>
                <a:ea typeface="Open Sans" panose="020B0606030504020204" pitchFamily="34" charset="0"/>
                <a:cs typeface="Open Sans" panose="020B0606030504020204" pitchFamily="34" charset="0"/>
              </a:rPr>
              <a:t>Devlet Modeli Çalışma Durumu</a:t>
            </a:r>
          </a:p>
        </p:txBody>
      </p:sp>
    </p:spTree>
    <p:extLst>
      <p:ext uri="{BB962C8B-B14F-4D97-AF65-F5344CB8AC3E}">
        <p14:creationId xmlns:p14="http://schemas.microsoft.com/office/powerpoint/2010/main" val="56566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CF07CCC4-7152-68A3-BC78-C74F0ACD0687}"/>
              </a:ext>
            </a:extLst>
          </p:cNvPr>
          <p:cNvSpPr>
            <a:spLocks noGrp="1"/>
          </p:cNvSpPr>
          <p:nvPr>
            <p:ph type="title"/>
          </p:nvPr>
        </p:nvSpPr>
        <p:spPr>
          <a:xfrm>
            <a:off x="1789200" y="595875"/>
            <a:ext cx="5565600" cy="833149"/>
          </a:xfrm>
        </p:spPr>
        <p:txBody>
          <a:bodyPr/>
          <a:lstStyle/>
          <a:p>
            <a:r>
              <a:rPr lang="az-Latn-AZ" sz="3000" dirty="0"/>
              <a:t>Model Odaklı Mimari</a:t>
            </a:r>
          </a:p>
        </p:txBody>
      </p:sp>
      <p:sp>
        <p:nvSpPr>
          <p:cNvPr id="5" name="Metin kutusu 4">
            <a:extLst>
              <a:ext uri="{FF2B5EF4-FFF2-40B4-BE49-F238E27FC236}">
                <a16:creationId xmlns:a16="http://schemas.microsoft.com/office/drawing/2014/main" id="{B846E519-16F7-F7F7-E9CD-11F9E08241D1}"/>
              </a:ext>
            </a:extLst>
          </p:cNvPr>
          <p:cNvSpPr txBox="1"/>
          <p:nvPr/>
        </p:nvSpPr>
        <p:spPr>
          <a:xfrm>
            <a:off x="1724025" y="1638395"/>
            <a:ext cx="5695950" cy="1200329"/>
          </a:xfrm>
          <a:prstGeom prst="rect">
            <a:avLst/>
          </a:prstGeom>
          <a:noFill/>
        </p:spPr>
        <p:txBody>
          <a:bodyPr wrap="square">
            <a:spAutoFit/>
          </a:bodyPr>
          <a:lstStyle/>
          <a:p>
            <a:pPr algn="just"/>
            <a:r>
              <a:rPr lang="az-Latn-AZ"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Model Odaklı Mimari (MDA), yazılım geliştirme sürecini soyut modellere dayalı bir yaklaşım kullanarak yönlendiren bir metodolojidir. M</a:t>
            </a:r>
            <a:r>
              <a:rPr lang="az-Latn-AZ"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DA</a:t>
            </a:r>
            <a:r>
              <a:rPr lang="az-Latn-AZ"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üç ana türde soyut sistem modeli önerir:</a:t>
            </a:r>
            <a:endParaRPr lang="az-Latn-AZ"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Metin kutusu 6">
            <a:extLst>
              <a:ext uri="{FF2B5EF4-FFF2-40B4-BE49-F238E27FC236}">
                <a16:creationId xmlns:a16="http://schemas.microsoft.com/office/drawing/2014/main" id="{3A44FBE8-AF7F-7BB9-E225-E79E5A10FE59}"/>
              </a:ext>
            </a:extLst>
          </p:cNvPr>
          <p:cNvSpPr txBox="1"/>
          <p:nvPr/>
        </p:nvSpPr>
        <p:spPr>
          <a:xfrm>
            <a:off x="1724025" y="3169825"/>
            <a:ext cx="5695950" cy="923330"/>
          </a:xfrm>
          <a:prstGeom prst="rect">
            <a:avLst/>
          </a:prstGeom>
          <a:noFill/>
        </p:spPr>
        <p:txBody>
          <a:bodyPr wrap="square">
            <a:spAutoFit/>
          </a:bodyPr>
          <a:lstStyle/>
          <a:p>
            <a:pPr marL="342900" indent="-342900">
              <a:buClr>
                <a:schemeClr val="bg1"/>
              </a:buClr>
              <a:buFont typeface="Arial" panose="020B0604020202020204" pitchFamily="34" charset="0"/>
              <a:buChar char="•"/>
            </a:pPr>
            <a:r>
              <a:rPr lang="az-Latn-AZ" sz="18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CIM (Computation Independent Model)</a:t>
            </a:r>
          </a:p>
          <a:p>
            <a:pPr marL="342900" indent="-342900">
              <a:buClr>
                <a:schemeClr val="bg1"/>
              </a:buClr>
              <a:buFont typeface="Arial" panose="020B0604020202020204" pitchFamily="34" charset="0"/>
              <a:buChar char="•"/>
            </a:pPr>
            <a:r>
              <a:rPr lang="az-Latn-AZ" sz="18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PIM (Platform Independent Model)</a:t>
            </a:r>
          </a:p>
          <a:p>
            <a:pPr marL="342900" indent="-342900">
              <a:buClr>
                <a:schemeClr val="bg1"/>
              </a:buClr>
              <a:buFont typeface="Arial" panose="020B0604020202020204" pitchFamily="34" charset="0"/>
              <a:buChar char="•"/>
            </a:pPr>
            <a:r>
              <a:rPr lang="az-Latn-AZ" sz="18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PSM (Platform Specific Model)</a:t>
            </a:r>
            <a:endParaRPr lang="az-Latn-AZ"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2378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Google Shape;1096;p113">
            <a:extLst>
              <a:ext uri="{FF2B5EF4-FFF2-40B4-BE49-F238E27FC236}">
                <a16:creationId xmlns:a16="http://schemas.microsoft.com/office/drawing/2014/main" id="{D7359C59-A9F4-6514-FF67-FD6D1BE50C02}"/>
              </a:ext>
            </a:extLst>
          </p:cNvPr>
          <p:cNvCxnSpPr>
            <a:cxnSpLocks/>
            <a:endCxn id="37" idx="0"/>
          </p:cNvCxnSpPr>
          <p:nvPr/>
        </p:nvCxnSpPr>
        <p:spPr>
          <a:xfrm>
            <a:off x="4564379" y="1998043"/>
            <a:ext cx="7620" cy="573706"/>
          </a:xfrm>
          <a:prstGeom prst="straightConnector1">
            <a:avLst/>
          </a:prstGeom>
          <a:noFill/>
          <a:ln w="28575" cap="flat" cmpd="sng">
            <a:solidFill>
              <a:schemeClr val="accent3"/>
            </a:solidFill>
            <a:prstDash val="solid"/>
            <a:round/>
            <a:headEnd type="none" w="med" len="med"/>
            <a:tailEnd type="none" w="med" len="med"/>
          </a:ln>
        </p:spPr>
      </p:cxnSp>
      <p:cxnSp>
        <p:nvCxnSpPr>
          <p:cNvPr id="23" name="Google Shape;1096;p113">
            <a:extLst>
              <a:ext uri="{FF2B5EF4-FFF2-40B4-BE49-F238E27FC236}">
                <a16:creationId xmlns:a16="http://schemas.microsoft.com/office/drawing/2014/main" id="{F285DB25-EA04-0977-3F89-6363A637B893}"/>
              </a:ext>
            </a:extLst>
          </p:cNvPr>
          <p:cNvCxnSpPr>
            <a:cxnSpLocks/>
          </p:cNvCxnSpPr>
          <p:nvPr/>
        </p:nvCxnSpPr>
        <p:spPr>
          <a:xfrm>
            <a:off x="1765302" y="2279834"/>
            <a:ext cx="0" cy="444917"/>
          </a:xfrm>
          <a:prstGeom prst="straightConnector1">
            <a:avLst/>
          </a:prstGeom>
          <a:noFill/>
          <a:ln w="28575" cap="flat" cmpd="sng">
            <a:solidFill>
              <a:schemeClr val="accent3"/>
            </a:solidFill>
            <a:prstDash val="solid"/>
            <a:round/>
            <a:headEnd type="none" w="med" len="med"/>
            <a:tailEnd type="none" w="med" len="med"/>
          </a:ln>
        </p:spPr>
      </p:cxnSp>
      <p:cxnSp>
        <p:nvCxnSpPr>
          <p:cNvPr id="41" name="Google Shape;1096;p113">
            <a:extLst>
              <a:ext uri="{FF2B5EF4-FFF2-40B4-BE49-F238E27FC236}">
                <a16:creationId xmlns:a16="http://schemas.microsoft.com/office/drawing/2014/main" id="{8FADF74D-6835-4326-074A-4FD53BE114DC}"/>
              </a:ext>
            </a:extLst>
          </p:cNvPr>
          <p:cNvCxnSpPr>
            <a:cxnSpLocks/>
          </p:cNvCxnSpPr>
          <p:nvPr/>
        </p:nvCxnSpPr>
        <p:spPr>
          <a:xfrm>
            <a:off x="7167244" y="2209801"/>
            <a:ext cx="0" cy="423510"/>
          </a:xfrm>
          <a:prstGeom prst="straightConnector1">
            <a:avLst/>
          </a:prstGeom>
          <a:noFill/>
          <a:ln w="28575" cap="flat" cmpd="sng">
            <a:solidFill>
              <a:schemeClr val="accent3"/>
            </a:solidFill>
            <a:prstDash val="solid"/>
            <a:round/>
            <a:headEnd type="none" w="med" len="med"/>
            <a:tailEnd type="none" w="med" len="med"/>
          </a:ln>
        </p:spPr>
      </p:cxnSp>
      <p:cxnSp>
        <p:nvCxnSpPr>
          <p:cNvPr id="8" name="Google Shape;1096;p113">
            <a:extLst>
              <a:ext uri="{FF2B5EF4-FFF2-40B4-BE49-F238E27FC236}">
                <a16:creationId xmlns:a16="http://schemas.microsoft.com/office/drawing/2014/main" id="{4611B3CA-F233-2BE9-0C36-660B90C22E53}"/>
              </a:ext>
            </a:extLst>
          </p:cNvPr>
          <p:cNvCxnSpPr>
            <a:cxnSpLocks/>
          </p:cNvCxnSpPr>
          <p:nvPr/>
        </p:nvCxnSpPr>
        <p:spPr>
          <a:xfrm>
            <a:off x="4564379" y="1724259"/>
            <a:ext cx="0" cy="273787"/>
          </a:xfrm>
          <a:prstGeom prst="straightConnector1">
            <a:avLst/>
          </a:prstGeom>
          <a:noFill/>
          <a:ln w="28575" cap="flat" cmpd="sng">
            <a:solidFill>
              <a:schemeClr val="accent3"/>
            </a:solidFill>
            <a:prstDash val="solid"/>
            <a:round/>
            <a:headEnd type="none" w="med" len="med"/>
            <a:tailEnd type="none" w="med" len="med"/>
          </a:ln>
        </p:spPr>
      </p:cxnSp>
      <p:sp>
        <p:nvSpPr>
          <p:cNvPr id="5" name="Google Shape;622;p92">
            <a:extLst>
              <a:ext uri="{FF2B5EF4-FFF2-40B4-BE49-F238E27FC236}">
                <a16:creationId xmlns:a16="http://schemas.microsoft.com/office/drawing/2014/main" id="{C5EB4A89-8406-8FE3-E510-076CB251B641}"/>
              </a:ext>
            </a:extLst>
          </p:cNvPr>
          <p:cNvSpPr/>
          <p:nvPr/>
        </p:nvSpPr>
        <p:spPr>
          <a:xfrm>
            <a:off x="3837427" y="314469"/>
            <a:ext cx="1469145" cy="1469145"/>
          </a:xfrm>
          <a:prstGeom prst="ellipse">
            <a:avLst/>
          </a:prstGeom>
          <a:gradFill>
            <a:gsLst>
              <a:gs pos="0">
                <a:schemeClr val="accent1"/>
              </a:gs>
              <a:gs pos="50000">
                <a:schemeClr val="accent6"/>
              </a:gs>
              <a:gs pos="100000">
                <a:schemeClr val="accent5"/>
              </a:gs>
            </a:gsLst>
            <a:lin ang="2700006"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z-Latn-AZ" sz="2800" b="1" dirty="0">
                <a:solidFill>
                  <a:srgbClr val="2C1256"/>
                </a:solidFill>
                <a:latin typeface="Poppins" panose="00000500000000000000" pitchFamily="2" charset="0"/>
                <a:cs typeface="Poppins" panose="00000500000000000000" pitchFamily="2" charset="0"/>
              </a:rPr>
              <a:t>MDA</a:t>
            </a:r>
            <a:endParaRPr sz="2800" b="1" dirty="0">
              <a:solidFill>
                <a:srgbClr val="2C1256"/>
              </a:solidFill>
              <a:latin typeface="Poppins" panose="00000500000000000000" pitchFamily="2" charset="0"/>
              <a:cs typeface="Poppins" panose="00000500000000000000" pitchFamily="2" charset="0"/>
            </a:endParaRPr>
          </a:p>
        </p:txBody>
      </p:sp>
      <p:cxnSp>
        <p:nvCxnSpPr>
          <p:cNvPr id="6" name="Google Shape;1094;p113">
            <a:extLst>
              <a:ext uri="{FF2B5EF4-FFF2-40B4-BE49-F238E27FC236}">
                <a16:creationId xmlns:a16="http://schemas.microsoft.com/office/drawing/2014/main" id="{153B0DDC-E18E-54A4-515D-14AB68D91CE9}"/>
              </a:ext>
            </a:extLst>
          </p:cNvPr>
          <p:cNvCxnSpPr>
            <a:cxnSpLocks/>
          </p:cNvCxnSpPr>
          <p:nvPr/>
        </p:nvCxnSpPr>
        <p:spPr>
          <a:xfrm>
            <a:off x="4562475" y="1998043"/>
            <a:ext cx="2618105" cy="211758"/>
          </a:xfrm>
          <a:prstGeom prst="bentConnector3">
            <a:avLst>
              <a:gd name="adj1" fmla="val 50000"/>
            </a:avLst>
          </a:prstGeom>
          <a:noFill/>
          <a:ln w="28575" cap="flat" cmpd="sng">
            <a:solidFill>
              <a:schemeClr val="accent6"/>
            </a:solidFill>
            <a:prstDash val="solid"/>
            <a:round/>
            <a:headEnd type="none" w="med" len="med"/>
            <a:tailEnd type="none" w="med" len="med"/>
          </a:ln>
        </p:spPr>
      </p:cxnSp>
      <p:cxnSp>
        <p:nvCxnSpPr>
          <p:cNvPr id="7" name="Google Shape;1095;p113">
            <a:extLst>
              <a:ext uri="{FF2B5EF4-FFF2-40B4-BE49-F238E27FC236}">
                <a16:creationId xmlns:a16="http://schemas.microsoft.com/office/drawing/2014/main" id="{19278EEE-E57A-5788-A657-D35CFCBA70B7}"/>
              </a:ext>
            </a:extLst>
          </p:cNvPr>
          <p:cNvCxnSpPr>
            <a:cxnSpLocks/>
          </p:cNvCxnSpPr>
          <p:nvPr/>
        </p:nvCxnSpPr>
        <p:spPr>
          <a:xfrm rot="10800000" flipV="1">
            <a:off x="1752601" y="1998043"/>
            <a:ext cx="2819400" cy="286853"/>
          </a:xfrm>
          <a:prstGeom prst="bentConnector3">
            <a:avLst>
              <a:gd name="adj1" fmla="val 50000"/>
            </a:avLst>
          </a:prstGeom>
          <a:noFill/>
          <a:ln w="28575" cap="flat" cmpd="sng">
            <a:solidFill>
              <a:schemeClr val="accent5"/>
            </a:solidFill>
            <a:prstDash val="solid"/>
            <a:round/>
            <a:headEnd type="none" w="med" len="med"/>
            <a:tailEnd type="none" w="med" len="med"/>
          </a:ln>
        </p:spPr>
      </p:cxnSp>
      <p:sp>
        <p:nvSpPr>
          <p:cNvPr id="28" name="Google Shape;621;p92">
            <a:extLst>
              <a:ext uri="{FF2B5EF4-FFF2-40B4-BE49-F238E27FC236}">
                <a16:creationId xmlns:a16="http://schemas.microsoft.com/office/drawing/2014/main" id="{4CBB1ECA-5710-9359-C347-C9E2232467AA}"/>
              </a:ext>
            </a:extLst>
          </p:cNvPr>
          <p:cNvSpPr/>
          <p:nvPr/>
        </p:nvSpPr>
        <p:spPr>
          <a:xfrm>
            <a:off x="845284" y="2571750"/>
            <a:ext cx="1840034" cy="1929309"/>
          </a:xfrm>
          <a:prstGeom prst="roundRect">
            <a:avLst>
              <a:gd name="adj" fmla="val 16667"/>
            </a:avLst>
          </a:prstGeom>
          <a:solidFill>
            <a:schemeClr val="lt2"/>
          </a:solidFill>
          <a:ln w="12700">
            <a:solidFill>
              <a:srgbClr val="9BF7AB"/>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az-Latn-AZ" sz="1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İşletme gereksinimlerini temsil eden yüksek seviyeli bir soyut modeldir. İş süreçleri ve işlevselliği genel olarak tanımlar.</a:t>
            </a:r>
            <a:endParaRPr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Google Shape;621;p92">
            <a:extLst>
              <a:ext uri="{FF2B5EF4-FFF2-40B4-BE49-F238E27FC236}">
                <a16:creationId xmlns:a16="http://schemas.microsoft.com/office/drawing/2014/main" id="{392DD9AF-20BA-09B5-CCF0-E3722070A081}"/>
              </a:ext>
            </a:extLst>
          </p:cNvPr>
          <p:cNvSpPr/>
          <p:nvPr/>
        </p:nvSpPr>
        <p:spPr>
          <a:xfrm>
            <a:off x="3651982" y="2571749"/>
            <a:ext cx="1840034" cy="1929309"/>
          </a:xfrm>
          <a:prstGeom prst="roundRect">
            <a:avLst>
              <a:gd name="adj" fmla="val 16667"/>
            </a:avLst>
          </a:prstGeom>
          <a:solidFill>
            <a:schemeClr val="lt2"/>
          </a:solidFill>
          <a:ln w="12700">
            <a:solidFill>
              <a:srgbClr val="9BF7AB"/>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az-Latn-AZ" sz="1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CIM'den türetilir ve platform bağımsız bir soyut sistem tasarımını temsil eder. İşlevselliği, veri yapısını ve iş süreçlerini ayrıntılı olarak tanımlar.</a:t>
            </a:r>
            <a:endParaRPr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Google Shape;621;p92">
            <a:extLst>
              <a:ext uri="{FF2B5EF4-FFF2-40B4-BE49-F238E27FC236}">
                <a16:creationId xmlns:a16="http://schemas.microsoft.com/office/drawing/2014/main" id="{CBF39C69-BE61-D807-676B-376AAA9FC7A2}"/>
              </a:ext>
            </a:extLst>
          </p:cNvPr>
          <p:cNvSpPr/>
          <p:nvPr/>
        </p:nvSpPr>
        <p:spPr>
          <a:xfrm>
            <a:off x="6254848" y="2571750"/>
            <a:ext cx="1840034" cy="1929309"/>
          </a:xfrm>
          <a:prstGeom prst="roundRect">
            <a:avLst>
              <a:gd name="adj" fmla="val 16667"/>
            </a:avLst>
          </a:prstGeom>
          <a:solidFill>
            <a:schemeClr val="lt2"/>
          </a:solidFill>
          <a:ln w="12700">
            <a:solidFill>
              <a:srgbClr val="9BF7AB"/>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az-Latn-AZ" sz="1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PIM'den türetilir ve belirli bir hedef platforma odaklanır. Uygulama hedef platformu için teknik ayrıntıları ve özellikleri içerir.</a:t>
            </a:r>
            <a:endParaRPr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Google Shape;758;p102">
            <a:extLst>
              <a:ext uri="{FF2B5EF4-FFF2-40B4-BE49-F238E27FC236}">
                <a16:creationId xmlns:a16="http://schemas.microsoft.com/office/drawing/2014/main" id="{E88B1250-2C7D-DAD1-CC9F-0E4A0CA33B4D}"/>
              </a:ext>
            </a:extLst>
          </p:cNvPr>
          <p:cNvSpPr/>
          <p:nvPr/>
        </p:nvSpPr>
        <p:spPr>
          <a:xfrm>
            <a:off x="1267088" y="2427771"/>
            <a:ext cx="996426" cy="287956"/>
          </a:xfrm>
          <a:prstGeom prst="roundRect">
            <a:avLst>
              <a:gd name="adj" fmla="val 16667"/>
            </a:avLst>
          </a:prstGeom>
          <a:solidFill>
            <a:schemeClr val="lt2"/>
          </a:solidFill>
          <a:ln w="12700">
            <a:solidFill>
              <a:srgbClr val="9BF7AB"/>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Poppins" panose="00000500000000000000" pitchFamily="2" charset="0"/>
                <a:ea typeface="Open Sans" panose="020B0606030504020204" pitchFamily="34" charset="0"/>
                <a:cs typeface="Poppins" panose="00000500000000000000" pitchFamily="2" charset="0"/>
              </a:rPr>
              <a:t>CIM</a:t>
            </a:r>
            <a:endParaRPr b="1"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51" name="Google Shape;758;p102">
            <a:extLst>
              <a:ext uri="{FF2B5EF4-FFF2-40B4-BE49-F238E27FC236}">
                <a16:creationId xmlns:a16="http://schemas.microsoft.com/office/drawing/2014/main" id="{CCA1AFF0-81BC-3C62-29BE-72B42995F520}"/>
              </a:ext>
            </a:extLst>
          </p:cNvPr>
          <p:cNvSpPr/>
          <p:nvPr/>
        </p:nvSpPr>
        <p:spPr>
          <a:xfrm>
            <a:off x="4073786" y="2421556"/>
            <a:ext cx="996426" cy="287956"/>
          </a:xfrm>
          <a:prstGeom prst="roundRect">
            <a:avLst>
              <a:gd name="adj" fmla="val 16667"/>
            </a:avLst>
          </a:prstGeom>
          <a:solidFill>
            <a:schemeClr val="lt2"/>
          </a:solidFill>
          <a:ln w="12700">
            <a:solidFill>
              <a:srgbClr val="9BF7AB"/>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Poppins" panose="00000500000000000000" pitchFamily="2" charset="0"/>
                <a:ea typeface="Open Sans" panose="020B0606030504020204" pitchFamily="34" charset="0"/>
                <a:cs typeface="Poppins" panose="00000500000000000000" pitchFamily="2" charset="0"/>
              </a:rPr>
              <a:t>PIM</a:t>
            </a:r>
            <a:endParaRPr b="1"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
        <p:nvSpPr>
          <p:cNvPr id="52" name="Google Shape;758;p102">
            <a:extLst>
              <a:ext uri="{FF2B5EF4-FFF2-40B4-BE49-F238E27FC236}">
                <a16:creationId xmlns:a16="http://schemas.microsoft.com/office/drawing/2014/main" id="{CD895986-7494-C0EF-A7F8-B36BBCCE8FA0}"/>
              </a:ext>
            </a:extLst>
          </p:cNvPr>
          <p:cNvSpPr/>
          <p:nvPr/>
        </p:nvSpPr>
        <p:spPr>
          <a:xfrm>
            <a:off x="6669031" y="2418347"/>
            <a:ext cx="996426" cy="287956"/>
          </a:xfrm>
          <a:prstGeom prst="roundRect">
            <a:avLst>
              <a:gd name="adj" fmla="val 16667"/>
            </a:avLst>
          </a:prstGeom>
          <a:solidFill>
            <a:schemeClr val="lt2"/>
          </a:solidFill>
          <a:ln w="12700">
            <a:solidFill>
              <a:srgbClr val="9BF7AB"/>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Poppins" panose="00000500000000000000" pitchFamily="2" charset="0"/>
                <a:ea typeface="Open Sans" panose="020B0606030504020204" pitchFamily="34" charset="0"/>
                <a:cs typeface="Poppins" panose="00000500000000000000" pitchFamily="2" charset="0"/>
              </a:rPr>
              <a:t>PSM</a:t>
            </a:r>
            <a:endParaRPr b="1"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38041155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37" grpId="0" animBg="1"/>
      <p:bldP spid="40" grpId="0" animBg="1"/>
      <p:bldP spid="43" grpId="0" animBg="1"/>
      <p:bldP spid="51" grpId="0" animBg="1"/>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914D804F-65E0-4953-EDAA-DFBA65D1F368}"/>
              </a:ext>
            </a:extLst>
          </p:cNvPr>
          <p:cNvSpPr>
            <a:spLocks noGrp="1"/>
          </p:cNvSpPr>
          <p:nvPr>
            <p:ph type="subTitle" idx="1"/>
          </p:nvPr>
        </p:nvSpPr>
        <p:spPr>
          <a:xfrm>
            <a:off x="1739910" y="2111908"/>
            <a:ext cx="5664180" cy="919683"/>
          </a:xfrm>
        </p:spPr>
        <p:txBody>
          <a:bodyPr/>
          <a:lstStyle/>
          <a:p>
            <a:r>
              <a:rPr lang="en-US" sz="3600" b="1" dirty="0">
                <a:latin typeface="Poppins" panose="00000500000000000000" pitchFamily="2" charset="0"/>
                <a:cs typeface="Poppins" panose="00000500000000000000" pitchFamily="2" charset="0"/>
              </a:rPr>
              <a:t>Soru </a:t>
            </a:r>
            <a:r>
              <a:rPr lang="az-Latn-AZ" sz="3600" b="1" dirty="0">
                <a:latin typeface="Poppins" panose="00000500000000000000" pitchFamily="2" charset="0"/>
                <a:cs typeface="Poppins" panose="00000500000000000000" pitchFamily="2" charset="0"/>
              </a:rPr>
              <a:t>v</a:t>
            </a:r>
            <a:r>
              <a:rPr lang="en-US" sz="3600" b="1" dirty="0">
                <a:latin typeface="Poppins" panose="00000500000000000000" pitchFamily="2" charset="0"/>
                <a:cs typeface="Poppins" panose="00000500000000000000" pitchFamily="2" charset="0"/>
              </a:rPr>
              <a:t>e G</a:t>
            </a:r>
            <a:r>
              <a:rPr lang="az-Latn-AZ" sz="3600" b="1" dirty="0">
                <a:latin typeface="Poppins" panose="00000500000000000000" pitchFamily="2" charset="0"/>
                <a:cs typeface="Poppins" panose="00000500000000000000" pitchFamily="2" charset="0"/>
              </a:rPr>
              <a:t>örüşleriniz</a:t>
            </a:r>
          </a:p>
        </p:txBody>
      </p:sp>
    </p:spTree>
    <p:extLst>
      <p:ext uri="{BB962C8B-B14F-4D97-AF65-F5344CB8AC3E}">
        <p14:creationId xmlns:p14="http://schemas.microsoft.com/office/powerpoint/2010/main" val="1906719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5"/>
          <p:cNvSpPr/>
          <p:nvPr/>
        </p:nvSpPr>
        <p:spPr>
          <a:xfrm>
            <a:off x="4207950" y="1168366"/>
            <a:ext cx="3348602" cy="1687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5"/>
          <p:cNvSpPr/>
          <p:nvPr/>
        </p:nvSpPr>
        <p:spPr>
          <a:xfrm>
            <a:off x="3220475" y="3058625"/>
            <a:ext cx="2708837" cy="1691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5"/>
          <p:cNvSpPr/>
          <p:nvPr/>
        </p:nvSpPr>
        <p:spPr>
          <a:xfrm>
            <a:off x="6104375" y="3058625"/>
            <a:ext cx="2340900" cy="1691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5"/>
          <p:cNvSpPr/>
          <p:nvPr/>
        </p:nvSpPr>
        <p:spPr>
          <a:xfrm>
            <a:off x="698725" y="3058625"/>
            <a:ext cx="2340900" cy="1691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5"/>
          <p:cNvSpPr/>
          <p:nvPr/>
        </p:nvSpPr>
        <p:spPr>
          <a:xfrm>
            <a:off x="1673300" y="1158812"/>
            <a:ext cx="2340900" cy="1687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5"/>
          <p:cNvSpPr txBox="1">
            <a:spLocks noGrp="1"/>
          </p:cNvSpPr>
          <p:nvPr>
            <p:ph type="title"/>
          </p:nvPr>
        </p:nvSpPr>
        <p:spPr>
          <a:xfrm>
            <a:off x="4732731" y="1451051"/>
            <a:ext cx="23364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z-Latn-AZ" dirty="0"/>
              <a:t>Model</a:t>
            </a:r>
            <a:r>
              <a:rPr lang="en" dirty="0"/>
              <a:t> </a:t>
            </a:r>
            <a:endParaRPr dirty="0"/>
          </a:p>
        </p:txBody>
      </p:sp>
      <p:sp>
        <p:nvSpPr>
          <p:cNvPr id="536" name="Google Shape;536;p85"/>
          <p:cNvSpPr txBox="1">
            <a:spLocks noGrp="1"/>
          </p:cNvSpPr>
          <p:nvPr>
            <p:ph type="subTitle" idx="1"/>
          </p:nvPr>
        </p:nvSpPr>
        <p:spPr>
          <a:xfrm>
            <a:off x="4255315" y="1830820"/>
            <a:ext cx="3253872" cy="93643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z-Latn-AZ" sz="12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Gerçek dünyadaki sistemi soyut bir yapı ile temsil eder, matematiksel denklemler, grafikler veya simülasyonlar gibi yöntemlerle oluşturulur.</a:t>
            </a:r>
            <a:endParaRPr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0" name="Google Shape;540;p85"/>
          <p:cNvSpPr txBox="1">
            <a:spLocks noGrp="1"/>
          </p:cNvSpPr>
          <p:nvPr>
            <p:ph type="title" idx="5"/>
          </p:nvPr>
        </p:nvSpPr>
        <p:spPr>
          <a:xfrm>
            <a:off x="1664812" y="1441598"/>
            <a:ext cx="23364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hlink"/>
              </a:buClr>
              <a:buSzPts val="1100"/>
              <a:buFont typeface="Arial"/>
              <a:buNone/>
            </a:pPr>
            <a:r>
              <a:rPr lang="az-Latn-AZ" b="1" i="0" dirty="0">
                <a:effectLst/>
                <a:latin typeface="Poppins" panose="00000500000000000000" pitchFamily="2" charset="0"/>
                <a:cs typeface="Poppins" panose="00000500000000000000" pitchFamily="2" charset="0"/>
              </a:rPr>
              <a:t>Sistem</a:t>
            </a:r>
            <a:endParaRPr dirty="0">
              <a:latin typeface="Poppins" panose="00000500000000000000" pitchFamily="2" charset="0"/>
              <a:cs typeface="Poppins" panose="00000500000000000000" pitchFamily="2" charset="0"/>
            </a:endParaRPr>
          </a:p>
        </p:txBody>
      </p:sp>
      <p:sp>
        <p:nvSpPr>
          <p:cNvPr id="541" name="Google Shape;541;p85"/>
          <p:cNvSpPr txBox="1">
            <a:spLocks noGrp="1"/>
          </p:cNvSpPr>
          <p:nvPr>
            <p:ph type="subTitle" idx="6"/>
          </p:nvPr>
        </p:nvSpPr>
        <p:spPr>
          <a:xfrm>
            <a:off x="1679800" y="1937348"/>
            <a:ext cx="23364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Fiziksel veya soyut bir oluşumu temsil eder.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2" name="Google Shape;542;p85"/>
          <p:cNvSpPr txBox="1">
            <a:spLocks noGrp="1"/>
          </p:cNvSpPr>
          <p:nvPr>
            <p:ph type="title" idx="7"/>
          </p:nvPr>
        </p:nvSpPr>
        <p:spPr>
          <a:xfrm>
            <a:off x="715700" y="3322590"/>
            <a:ext cx="23364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hlink"/>
              </a:buClr>
              <a:buSzPts val="1100"/>
              <a:buFont typeface="Arial"/>
              <a:buNone/>
            </a:pPr>
            <a:r>
              <a:rPr lang="az-Latn-AZ" dirty="0"/>
              <a:t>Girdi(</a:t>
            </a:r>
            <a:r>
              <a:rPr lang="en-US" dirty="0"/>
              <a:t>Input)</a:t>
            </a:r>
            <a:endParaRPr dirty="0"/>
          </a:p>
        </p:txBody>
      </p:sp>
      <p:sp>
        <p:nvSpPr>
          <p:cNvPr id="543" name="Google Shape;543;p85"/>
          <p:cNvSpPr txBox="1">
            <a:spLocks noGrp="1"/>
          </p:cNvSpPr>
          <p:nvPr>
            <p:ph type="subTitle" idx="8"/>
          </p:nvPr>
        </p:nvSpPr>
        <p:spPr>
          <a:xfrm>
            <a:off x="709463" y="3782975"/>
            <a:ext cx="2336400" cy="7959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az-Latn-AZ" b="0" i="0" dirty="0">
                <a:solidFill>
                  <a:schemeClr val="bg1"/>
                </a:solidFill>
                <a:effectLst/>
                <a:latin typeface="Söhne"/>
              </a:rPr>
              <a:t>Sisteme verilen başlangıç koşulları, dış etkenler veya kontrol sinyalleridir.</a:t>
            </a:r>
            <a:endParaRPr dirty="0">
              <a:solidFill>
                <a:schemeClr val="bg1"/>
              </a:solidFill>
            </a:endParaRPr>
          </a:p>
        </p:txBody>
      </p:sp>
      <p:sp>
        <p:nvSpPr>
          <p:cNvPr id="544" name="Google Shape;544;p85"/>
          <p:cNvSpPr txBox="1">
            <a:spLocks noGrp="1"/>
          </p:cNvSpPr>
          <p:nvPr>
            <p:ph type="title" idx="9"/>
          </p:nvPr>
        </p:nvSpPr>
        <p:spPr>
          <a:xfrm>
            <a:off x="3406693" y="3322590"/>
            <a:ext cx="23364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hlink"/>
              </a:buClr>
              <a:buSzPts val="1100"/>
              <a:buFont typeface="Arial"/>
              <a:buNone/>
            </a:pPr>
            <a:r>
              <a:rPr lang="az-Latn-AZ" dirty="0"/>
              <a:t>Çıktı(Output)</a:t>
            </a:r>
            <a:endParaRPr dirty="0"/>
          </a:p>
        </p:txBody>
      </p:sp>
      <p:sp>
        <p:nvSpPr>
          <p:cNvPr id="545" name="Google Shape;545;p85"/>
          <p:cNvSpPr txBox="1">
            <a:spLocks noGrp="1"/>
          </p:cNvSpPr>
          <p:nvPr>
            <p:ph type="subTitle" idx="13"/>
          </p:nvPr>
        </p:nvSpPr>
        <p:spPr>
          <a:xfrm>
            <a:off x="3215935" y="3777676"/>
            <a:ext cx="2703630" cy="793605"/>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hlink"/>
              </a:buClr>
              <a:buSzPts val="1100"/>
              <a:buFont typeface="Arial"/>
              <a:buNone/>
            </a:pPr>
            <a:r>
              <a:rPr lang="az-Latn-AZ" sz="1300" b="0" i="0" dirty="0">
                <a:solidFill>
                  <a:schemeClr val="bg1"/>
                </a:solidFill>
                <a:effectLst/>
                <a:latin typeface="Söhne"/>
              </a:rPr>
              <a:t>Sistemden elde edilen sonuçları temsil eder, sistemin davranışını ölçmek ve analiz etmek için kullanılır.</a:t>
            </a:r>
            <a:endParaRPr sz="1300" dirty="0">
              <a:solidFill>
                <a:schemeClr val="bg1"/>
              </a:solidFill>
            </a:endParaRPr>
          </a:p>
        </p:txBody>
      </p:sp>
      <p:sp>
        <p:nvSpPr>
          <p:cNvPr id="546" name="Google Shape;546;p85"/>
          <p:cNvSpPr txBox="1">
            <a:spLocks noGrp="1"/>
          </p:cNvSpPr>
          <p:nvPr>
            <p:ph type="title" idx="14"/>
          </p:nvPr>
        </p:nvSpPr>
        <p:spPr>
          <a:xfrm>
            <a:off x="6116400" y="3312987"/>
            <a:ext cx="23364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hlink"/>
              </a:buClr>
              <a:buSzPts val="1100"/>
              <a:buFont typeface="Arial"/>
              <a:buNone/>
            </a:pPr>
            <a:r>
              <a:rPr lang="az-Latn-AZ" sz="1800" dirty="0"/>
              <a:t>İçsel Değişkenler</a:t>
            </a:r>
            <a:endParaRPr sz="1800" dirty="0"/>
          </a:p>
        </p:txBody>
      </p:sp>
      <p:sp>
        <p:nvSpPr>
          <p:cNvPr id="547" name="Google Shape;547;p85"/>
          <p:cNvSpPr txBox="1">
            <a:spLocks noGrp="1"/>
          </p:cNvSpPr>
          <p:nvPr>
            <p:ph type="subTitle" idx="15"/>
          </p:nvPr>
        </p:nvSpPr>
        <p:spPr>
          <a:xfrm>
            <a:off x="6108875" y="3785536"/>
            <a:ext cx="2336400" cy="8323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az-Latn-AZ" sz="1300" b="0" i="0" dirty="0">
                <a:solidFill>
                  <a:schemeClr val="bg1"/>
                </a:solidFill>
                <a:effectLst/>
                <a:latin typeface="Söhne"/>
              </a:rPr>
              <a:t>Sistemin durumunu belirleyen iç değişkenlerdir ve gelecekteki davranışın tahmin edilmesi için önemlidir.</a:t>
            </a:r>
            <a:endParaRPr sz="1300" dirty="0">
              <a:solidFill>
                <a:schemeClr val="bg1"/>
              </a:solidFill>
            </a:endParaRPr>
          </a:p>
        </p:txBody>
      </p:sp>
      <p:sp>
        <p:nvSpPr>
          <p:cNvPr id="553" name="Google Shape;553;p85"/>
          <p:cNvSpPr txBox="1">
            <a:spLocks noGrp="1"/>
          </p:cNvSpPr>
          <p:nvPr>
            <p:ph type="title" idx="21"/>
          </p:nvPr>
        </p:nvSpPr>
        <p:spPr>
          <a:xfrm>
            <a:off x="715750" y="448766"/>
            <a:ext cx="77040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z-Latn-AZ" dirty="0">
                <a:solidFill>
                  <a:schemeClr val="bg1"/>
                </a:solidFill>
              </a:rPr>
              <a:t>Temel Kavramlar</a:t>
            </a:r>
            <a:endParaRPr dirty="0">
              <a:solidFill>
                <a:schemeClr val="bg1"/>
              </a:solidFill>
            </a:endParaRPr>
          </a:p>
        </p:txBody>
      </p:sp>
      <p:sp>
        <p:nvSpPr>
          <p:cNvPr id="554" name="Google Shape;554;p85"/>
          <p:cNvSpPr/>
          <p:nvPr/>
        </p:nvSpPr>
        <p:spPr>
          <a:xfrm>
            <a:off x="2105150" y="1785357"/>
            <a:ext cx="1477200" cy="24600"/>
          </a:xfrm>
          <a:prstGeom prst="rect">
            <a:avLst/>
          </a:prstGeom>
          <a:gradFill>
            <a:gsLst>
              <a:gs pos="0">
                <a:schemeClr val="accent6"/>
              </a:gs>
              <a:gs pos="23000">
                <a:schemeClr val="accent5"/>
              </a:gs>
              <a:gs pos="50000">
                <a:schemeClr val="accent4"/>
              </a:gs>
              <a:gs pos="76000">
                <a:schemeClr val="accen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5"/>
          <p:cNvSpPr/>
          <p:nvPr/>
        </p:nvSpPr>
        <p:spPr>
          <a:xfrm>
            <a:off x="1147550" y="3698732"/>
            <a:ext cx="1477200" cy="24600"/>
          </a:xfrm>
          <a:prstGeom prst="rect">
            <a:avLst/>
          </a:prstGeom>
          <a:gradFill>
            <a:gsLst>
              <a:gs pos="0">
                <a:schemeClr val="accent6"/>
              </a:gs>
              <a:gs pos="23000">
                <a:schemeClr val="accent5"/>
              </a:gs>
              <a:gs pos="50000">
                <a:schemeClr val="accent4"/>
              </a:gs>
              <a:gs pos="76000">
                <a:schemeClr val="accen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5"/>
          <p:cNvSpPr/>
          <p:nvPr/>
        </p:nvSpPr>
        <p:spPr>
          <a:xfrm>
            <a:off x="3836293" y="3706864"/>
            <a:ext cx="1477200" cy="24600"/>
          </a:xfrm>
          <a:prstGeom prst="rect">
            <a:avLst/>
          </a:prstGeom>
          <a:gradFill>
            <a:gsLst>
              <a:gs pos="0">
                <a:schemeClr val="accent6"/>
              </a:gs>
              <a:gs pos="23000">
                <a:schemeClr val="accent5"/>
              </a:gs>
              <a:gs pos="50000">
                <a:schemeClr val="accent4"/>
              </a:gs>
              <a:gs pos="76000">
                <a:schemeClr val="accen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5"/>
          <p:cNvSpPr/>
          <p:nvPr/>
        </p:nvSpPr>
        <p:spPr>
          <a:xfrm>
            <a:off x="6546000" y="3705461"/>
            <a:ext cx="1477200" cy="24600"/>
          </a:xfrm>
          <a:prstGeom prst="rect">
            <a:avLst/>
          </a:prstGeom>
          <a:gradFill>
            <a:gsLst>
              <a:gs pos="0">
                <a:schemeClr val="accent6"/>
              </a:gs>
              <a:gs pos="23000">
                <a:schemeClr val="accent5"/>
              </a:gs>
              <a:gs pos="50000">
                <a:schemeClr val="accent4"/>
              </a:gs>
              <a:gs pos="76000">
                <a:schemeClr val="accen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4;p85">
            <a:extLst>
              <a:ext uri="{FF2B5EF4-FFF2-40B4-BE49-F238E27FC236}">
                <a16:creationId xmlns:a16="http://schemas.microsoft.com/office/drawing/2014/main" id="{36F26E34-51CE-0FED-FF27-61ED60AFA239}"/>
              </a:ext>
            </a:extLst>
          </p:cNvPr>
          <p:cNvSpPr/>
          <p:nvPr/>
        </p:nvSpPr>
        <p:spPr>
          <a:xfrm>
            <a:off x="5162331" y="1771443"/>
            <a:ext cx="1477200" cy="24600"/>
          </a:xfrm>
          <a:prstGeom prst="rect">
            <a:avLst/>
          </a:prstGeom>
          <a:gradFill>
            <a:gsLst>
              <a:gs pos="0">
                <a:schemeClr val="accent6"/>
              </a:gs>
              <a:gs pos="23000">
                <a:schemeClr val="accent5"/>
              </a:gs>
              <a:gs pos="50000">
                <a:schemeClr val="accent4"/>
              </a:gs>
              <a:gs pos="76000">
                <a:schemeClr val="accen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1000"/>
                                        <p:tgtEl>
                                          <p:spTgt spid="5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0"/>
                                        </p:tgtEl>
                                        <p:attrNameLst>
                                          <p:attrName>style.visibility</p:attrName>
                                        </p:attrNameLst>
                                      </p:cBhvr>
                                      <p:to>
                                        <p:strVal val="visible"/>
                                      </p:to>
                                    </p:set>
                                    <p:animEffect transition="in" filter="fade">
                                      <p:cBhvr>
                                        <p:cTn id="10" dur="1000"/>
                                        <p:tgtEl>
                                          <p:spTgt spid="5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4"/>
                                        </p:tgtEl>
                                        <p:attrNameLst>
                                          <p:attrName>style.visibility</p:attrName>
                                        </p:attrNameLst>
                                      </p:cBhvr>
                                      <p:to>
                                        <p:strVal val="visible"/>
                                      </p:to>
                                    </p:set>
                                    <p:animEffect transition="in" filter="fade">
                                      <p:cBhvr>
                                        <p:cTn id="13" dur="1000"/>
                                        <p:tgtEl>
                                          <p:spTgt spid="5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1">
                                            <p:txEl>
                                              <p:pRg st="0" end="0"/>
                                            </p:txEl>
                                          </p:spTgt>
                                        </p:tgtEl>
                                        <p:attrNameLst>
                                          <p:attrName>style.visibility</p:attrName>
                                        </p:attrNameLst>
                                      </p:cBhvr>
                                      <p:to>
                                        <p:strVal val="visible"/>
                                      </p:to>
                                    </p:set>
                                    <p:animEffect transition="in" filter="fade">
                                      <p:cBhvr>
                                        <p:cTn id="16" dur="1000"/>
                                        <p:tgtEl>
                                          <p:spTgt spid="541">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29"/>
                                        </p:tgtEl>
                                        <p:attrNameLst>
                                          <p:attrName>style.visibility</p:attrName>
                                        </p:attrNameLst>
                                      </p:cBhvr>
                                      <p:to>
                                        <p:strVal val="visible"/>
                                      </p:to>
                                    </p:set>
                                    <p:animEffect transition="in" filter="fade">
                                      <p:cBhvr>
                                        <p:cTn id="20" dur="1000"/>
                                        <p:tgtEl>
                                          <p:spTgt spid="5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5"/>
                                        </p:tgtEl>
                                        <p:attrNameLst>
                                          <p:attrName>style.visibility</p:attrName>
                                        </p:attrNameLst>
                                      </p:cBhvr>
                                      <p:to>
                                        <p:strVal val="visible"/>
                                      </p:to>
                                    </p:set>
                                    <p:animEffect transition="in" filter="fade">
                                      <p:cBhvr>
                                        <p:cTn id="23" dur="1000"/>
                                        <p:tgtEl>
                                          <p:spTgt spid="5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6">
                                            <p:txEl>
                                              <p:pRg st="0" end="0"/>
                                            </p:txEl>
                                          </p:spTgt>
                                        </p:tgtEl>
                                        <p:attrNameLst>
                                          <p:attrName>style.visibility</p:attrName>
                                        </p:attrNameLst>
                                      </p:cBhvr>
                                      <p:to>
                                        <p:strVal val="visible"/>
                                      </p:to>
                                    </p:set>
                                    <p:animEffect transition="in" filter="fade">
                                      <p:cBhvr>
                                        <p:cTn id="29" dur="1000"/>
                                        <p:tgtEl>
                                          <p:spTgt spid="536">
                                            <p:txEl>
                                              <p:pRg st="0" end="0"/>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33"/>
                                        </p:tgtEl>
                                        <p:attrNameLst>
                                          <p:attrName>style.visibility</p:attrName>
                                        </p:attrNameLst>
                                      </p:cBhvr>
                                      <p:to>
                                        <p:strVal val="visible"/>
                                      </p:to>
                                    </p:set>
                                    <p:animEffect transition="in" filter="fade">
                                      <p:cBhvr>
                                        <p:cTn id="33" dur="1000"/>
                                        <p:tgtEl>
                                          <p:spTgt spid="5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2"/>
                                        </p:tgtEl>
                                        <p:attrNameLst>
                                          <p:attrName>style.visibility</p:attrName>
                                        </p:attrNameLst>
                                      </p:cBhvr>
                                      <p:to>
                                        <p:strVal val="visible"/>
                                      </p:to>
                                    </p:set>
                                    <p:animEffect transition="in" filter="fade">
                                      <p:cBhvr>
                                        <p:cTn id="36" dur="1000"/>
                                        <p:tgtEl>
                                          <p:spTgt spid="5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7"/>
                                        </p:tgtEl>
                                        <p:attrNameLst>
                                          <p:attrName>style.visibility</p:attrName>
                                        </p:attrNameLst>
                                      </p:cBhvr>
                                      <p:to>
                                        <p:strVal val="visible"/>
                                      </p:to>
                                    </p:set>
                                    <p:animEffect transition="in" filter="fade">
                                      <p:cBhvr>
                                        <p:cTn id="39" dur="1000"/>
                                        <p:tgtEl>
                                          <p:spTgt spid="5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3">
                                            <p:txEl>
                                              <p:pRg st="0" end="0"/>
                                            </p:txEl>
                                          </p:spTgt>
                                        </p:tgtEl>
                                        <p:attrNameLst>
                                          <p:attrName>style.visibility</p:attrName>
                                        </p:attrNameLst>
                                      </p:cBhvr>
                                      <p:to>
                                        <p:strVal val="visible"/>
                                      </p:to>
                                    </p:set>
                                    <p:animEffect transition="in" filter="fade">
                                      <p:cBhvr>
                                        <p:cTn id="42" dur="1000"/>
                                        <p:tgtEl>
                                          <p:spTgt spid="543">
                                            <p:txEl>
                                              <p:pRg st="0" end="0"/>
                                            </p:txEl>
                                          </p:spTgt>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530"/>
                                        </p:tgtEl>
                                        <p:attrNameLst>
                                          <p:attrName>style.visibility</p:attrName>
                                        </p:attrNameLst>
                                      </p:cBhvr>
                                      <p:to>
                                        <p:strVal val="visible"/>
                                      </p:to>
                                    </p:set>
                                    <p:animEffect transition="in" filter="fade">
                                      <p:cBhvr>
                                        <p:cTn id="46" dur="1000"/>
                                        <p:tgtEl>
                                          <p:spTgt spid="5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4"/>
                                        </p:tgtEl>
                                        <p:attrNameLst>
                                          <p:attrName>style.visibility</p:attrName>
                                        </p:attrNameLst>
                                      </p:cBhvr>
                                      <p:to>
                                        <p:strVal val="visible"/>
                                      </p:to>
                                    </p:set>
                                    <p:animEffect transition="in" filter="fade">
                                      <p:cBhvr>
                                        <p:cTn id="49" dur="1000"/>
                                        <p:tgtEl>
                                          <p:spTgt spid="5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58"/>
                                        </p:tgtEl>
                                        <p:attrNameLst>
                                          <p:attrName>style.visibility</p:attrName>
                                        </p:attrNameLst>
                                      </p:cBhvr>
                                      <p:to>
                                        <p:strVal val="visible"/>
                                      </p:to>
                                    </p:set>
                                    <p:animEffect transition="in" filter="fade">
                                      <p:cBhvr>
                                        <p:cTn id="52" dur="1000"/>
                                        <p:tgtEl>
                                          <p:spTgt spid="55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5">
                                            <p:txEl>
                                              <p:pRg st="0" end="0"/>
                                            </p:txEl>
                                          </p:spTgt>
                                        </p:tgtEl>
                                        <p:attrNameLst>
                                          <p:attrName>style.visibility</p:attrName>
                                        </p:attrNameLst>
                                      </p:cBhvr>
                                      <p:to>
                                        <p:strVal val="visible"/>
                                      </p:to>
                                    </p:set>
                                    <p:animEffect transition="in" filter="fade">
                                      <p:cBhvr>
                                        <p:cTn id="55" dur="1000"/>
                                        <p:tgtEl>
                                          <p:spTgt spid="545">
                                            <p:txEl>
                                              <p:pRg st="0" end="0"/>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532"/>
                                        </p:tgtEl>
                                        <p:attrNameLst>
                                          <p:attrName>style.visibility</p:attrName>
                                        </p:attrNameLst>
                                      </p:cBhvr>
                                      <p:to>
                                        <p:strVal val="visible"/>
                                      </p:to>
                                    </p:set>
                                    <p:animEffect transition="in" filter="fade">
                                      <p:cBhvr>
                                        <p:cTn id="59" dur="1000"/>
                                        <p:tgtEl>
                                          <p:spTgt spid="5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46"/>
                                        </p:tgtEl>
                                        <p:attrNameLst>
                                          <p:attrName>style.visibility</p:attrName>
                                        </p:attrNameLst>
                                      </p:cBhvr>
                                      <p:to>
                                        <p:strVal val="visible"/>
                                      </p:to>
                                    </p:set>
                                    <p:animEffect transition="in" filter="fade">
                                      <p:cBhvr>
                                        <p:cTn id="62" dur="1000"/>
                                        <p:tgtEl>
                                          <p:spTgt spid="5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9"/>
                                        </p:tgtEl>
                                        <p:attrNameLst>
                                          <p:attrName>style.visibility</p:attrName>
                                        </p:attrNameLst>
                                      </p:cBhvr>
                                      <p:to>
                                        <p:strVal val="visible"/>
                                      </p:to>
                                    </p:set>
                                    <p:animEffect transition="in" filter="fade">
                                      <p:cBhvr>
                                        <p:cTn id="65" dur="1000"/>
                                        <p:tgtEl>
                                          <p:spTgt spid="55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47">
                                            <p:txEl>
                                              <p:pRg st="0" end="0"/>
                                            </p:txEl>
                                          </p:spTgt>
                                        </p:tgtEl>
                                        <p:attrNameLst>
                                          <p:attrName>style.visibility</p:attrName>
                                        </p:attrNameLst>
                                      </p:cBhvr>
                                      <p:to>
                                        <p:strVal val="visible"/>
                                      </p:to>
                                    </p:set>
                                    <p:animEffect transition="in" filter="fade">
                                      <p:cBhvr>
                                        <p:cTn id="68" dur="1000"/>
                                        <p:tgtEl>
                                          <p:spTgt spid="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 grpId="0" animBg="1"/>
      <p:bldP spid="530" grpId="0" animBg="1"/>
      <p:bldP spid="532" grpId="0" animBg="1"/>
      <p:bldP spid="533" grpId="0" animBg="1"/>
      <p:bldP spid="534" grpId="0" animBg="1"/>
      <p:bldP spid="535" grpId="0"/>
      <p:bldP spid="536" grpId="0" build="p"/>
      <p:bldP spid="540" grpId="0"/>
      <p:bldP spid="541" grpId="0" build="p"/>
      <p:bldP spid="542" grpId="0"/>
      <p:bldP spid="543" grpId="0" build="p"/>
      <p:bldP spid="544" grpId="0"/>
      <p:bldP spid="545" grpId="0" build="p"/>
      <p:bldP spid="546" grpId="0"/>
      <p:bldP spid="547" grpId="0" build="p"/>
      <p:bldP spid="554" grpId="0" animBg="1"/>
      <p:bldP spid="557" grpId="0" animBg="1"/>
      <p:bldP spid="558" grpId="0" animBg="1"/>
      <p:bldP spid="559"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6"/>
          <p:cNvSpPr/>
          <p:nvPr/>
        </p:nvSpPr>
        <p:spPr>
          <a:xfrm>
            <a:off x="1232575" y="1426500"/>
            <a:ext cx="6526350" cy="135827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6"/>
          <p:cNvSpPr/>
          <p:nvPr/>
        </p:nvSpPr>
        <p:spPr>
          <a:xfrm>
            <a:off x="1232575" y="2976348"/>
            <a:ext cx="6526350" cy="1561752"/>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6"/>
          <p:cNvSpPr txBox="1">
            <a:spLocks noGrp="1"/>
          </p:cNvSpPr>
          <p:nvPr>
            <p:ph type="title"/>
          </p:nvPr>
        </p:nvSpPr>
        <p:spPr>
          <a:xfrm>
            <a:off x="2450679" y="1805273"/>
            <a:ext cx="1474541" cy="5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b="1" i="0" dirty="0">
                <a:effectLst/>
                <a:latin typeface="Poppins" panose="00000500000000000000" pitchFamily="2" charset="0"/>
                <a:cs typeface="Poppins" panose="00000500000000000000" pitchFamily="2" charset="0"/>
              </a:rPr>
              <a:t>Sistemi Anlamak</a:t>
            </a:r>
            <a:endParaRPr dirty="0">
              <a:latin typeface="Poppins" panose="00000500000000000000" pitchFamily="2" charset="0"/>
              <a:cs typeface="Poppins" panose="00000500000000000000" pitchFamily="2" charset="0"/>
            </a:endParaRPr>
          </a:p>
        </p:txBody>
      </p:sp>
      <p:sp>
        <p:nvSpPr>
          <p:cNvPr id="568" name="Google Shape;568;p86"/>
          <p:cNvSpPr txBox="1">
            <a:spLocks noGrp="1"/>
          </p:cNvSpPr>
          <p:nvPr>
            <p:ph type="subTitle" idx="1"/>
          </p:nvPr>
        </p:nvSpPr>
        <p:spPr>
          <a:xfrm>
            <a:off x="4286713" y="1544415"/>
            <a:ext cx="2906975" cy="11118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Sistem modellemesi, bir sistemin işleyişini anlamak için kullanılır. Bu, sistemin bileşenlerinin etkileşimlerini ve nasıl çalıştığını daha iyi kavramamızı sağlar.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9" name="Google Shape;569;p86"/>
          <p:cNvSpPr txBox="1">
            <a:spLocks noGrp="1"/>
          </p:cNvSpPr>
          <p:nvPr>
            <p:ph type="title" idx="2"/>
          </p:nvPr>
        </p:nvSpPr>
        <p:spPr>
          <a:xfrm rot="1974">
            <a:off x="1319335" y="3457110"/>
            <a:ext cx="1044900" cy="5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
        <p:nvSpPr>
          <p:cNvPr id="570" name="Google Shape;570;p86"/>
          <p:cNvSpPr txBox="1">
            <a:spLocks noGrp="1"/>
          </p:cNvSpPr>
          <p:nvPr>
            <p:ph type="title" idx="3"/>
          </p:nvPr>
        </p:nvSpPr>
        <p:spPr>
          <a:xfrm>
            <a:off x="2415080" y="3440910"/>
            <a:ext cx="1545738" cy="5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az-Latn-AZ" i="0" dirty="0">
                <a:solidFill>
                  <a:schemeClr val="bg1"/>
                </a:solidFill>
                <a:effectLst/>
                <a:latin typeface="Poppins" panose="00000500000000000000" pitchFamily="2" charset="0"/>
                <a:cs typeface="Poppins" panose="00000500000000000000" pitchFamily="2" charset="0"/>
              </a:rPr>
              <a:t>Tahmin Yapmak</a:t>
            </a:r>
            <a:endParaRPr dirty="0">
              <a:solidFill>
                <a:schemeClr val="bg1"/>
              </a:solidFill>
              <a:latin typeface="Poppins" panose="00000500000000000000" pitchFamily="2" charset="0"/>
              <a:cs typeface="Poppins" panose="00000500000000000000" pitchFamily="2" charset="0"/>
            </a:endParaRPr>
          </a:p>
        </p:txBody>
      </p:sp>
      <p:sp>
        <p:nvSpPr>
          <p:cNvPr id="571" name="Google Shape;571;p86"/>
          <p:cNvSpPr txBox="1">
            <a:spLocks noGrp="1"/>
          </p:cNvSpPr>
          <p:nvPr>
            <p:ph type="subTitle" idx="4"/>
          </p:nvPr>
        </p:nvSpPr>
        <p:spPr>
          <a:xfrm>
            <a:off x="4314020" y="3102685"/>
            <a:ext cx="2879668" cy="12725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Modelleme, sistemin gelecekteki davranışını tahmin etmek amacıyla kullanılır, bu da belirli girdi koşullarının etkilerini öngörmemize yardımcı olur.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4" name="Google Shape;574;p86"/>
          <p:cNvSpPr txBox="1">
            <a:spLocks noGrp="1"/>
          </p:cNvSpPr>
          <p:nvPr>
            <p:ph type="title" idx="7"/>
          </p:nvPr>
        </p:nvSpPr>
        <p:spPr>
          <a:xfrm rot="1973">
            <a:off x="1319027" y="1805573"/>
            <a:ext cx="1045200" cy="58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576" name="Google Shape;576;p86"/>
          <p:cNvSpPr txBox="1">
            <a:spLocks noGrp="1"/>
          </p:cNvSpPr>
          <p:nvPr>
            <p:ph type="title" idx="9"/>
          </p:nvPr>
        </p:nvSpPr>
        <p:spPr>
          <a:xfrm>
            <a:off x="715750" y="533400"/>
            <a:ext cx="77040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z-Latn-AZ" dirty="0"/>
              <a:t>Sistem Modellemesinin Amaçları</a:t>
            </a:r>
            <a:endParaRPr dirty="0">
              <a:solidFill>
                <a:schemeClr val="accent5"/>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5"/>
                                        </p:tgtEl>
                                        <p:attrNameLst>
                                          <p:attrName>style.visibility</p:attrName>
                                        </p:attrNameLst>
                                      </p:cBhvr>
                                      <p:to>
                                        <p:strVal val="visible"/>
                                      </p:to>
                                    </p:set>
                                    <p:animEffect transition="in" filter="fade">
                                      <p:cBhvr>
                                        <p:cTn id="11" dur="500"/>
                                        <p:tgtEl>
                                          <p:spTgt spid="5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7"/>
                                        </p:tgtEl>
                                        <p:attrNameLst>
                                          <p:attrName>style.visibility</p:attrName>
                                        </p:attrNameLst>
                                      </p:cBhvr>
                                      <p:to>
                                        <p:strVal val="visible"/>
                                      </p:to>
                                    </p:set>
                                    <p:animEffect transition="in" filter="fade">
                                      <p:cBhvr>
                                        <p:cTn id="19" dur="500"/>
                                        <p:tgtEl>
                                          <p:spTgt spid="56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8">
                                            <p:txEl>
                                              <p:pRg st="0" end="0"/>
                                            </p:txEl>
                                          </p:spTgt>
                                        </p:tgtEl>
                                        <p:attrNameLst>
                                          <p:attrName>style.visibility</p:attrName>
                                        </p:attrNameLst>
                                      </p:cBhvr>
                                      <p:to>
                                        <p:strVal val="visible"/>
                                      </p:to>
                                    </p:set>
                                    <p:animEffect transition="in" filter="fade">
                                      <p:cBhvr>
                                        <p:cTn id="23" dur="500"/>
                                        <p:tgtEl>
                                          <p:spTgt spid="568">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9"/>
                                        </p:tgtEl>
                                        <p:attrNameLst>
                                          <p:attrName>style.visibility</p:attrName>
                                        </p:attrNameLst>
                                      </p:cBhvr>
                                      <p:to>
                                        <p:strVal val="visible"/>
                                      </p:to>
                                    </p:set>
                                    <p:animEffect transition="in" filter="fade">
                                      <p:cBhvr>
                                        <p:cTn id="27" dur="500"/>
                                        <p:tgtEl>
                                          <p:spTgt spid="5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0"/>
                                        </p:tgtEl>
                                        <p:attrNameLst>
                                          <p:attrName>style.visibility</p:attrName>
                                        </p:attrNameLst>
                                      </p:cBhvr>
                                      <p:to>
                                        <p:strVal val="visible"/>
                                      </p:to>
                                    </p:set>
                                    <p:animEffect transition="in" filter="fade">
                                      <p:cBhvr>
                                        <p:cTn id="31" dur="500"/>
                                        <p:tgtEl>
                                          <p:spTgt spid="57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1">
                                            <p:txEl>
                                              <p:pRg st="0" end="0"/>
                                            </p:txEl>
                                          </p:spTgt>
                                        </p:tgtEl>
                                        <p:attrNameLst>
                                          <p:attrName>style.visibility</p:attrName>
                                        </p:attrNameLst>
                                      </p:cBhvr>
                                      <p:to>
                                        <p:strVal val="visible"/>
                                      </p:to>
                                    </p:set>
                                    <p:animEffect transition="in" filter="fade">
                                      <p:cBhvr>
                                        <p:cTn id="35" dur="500"/>
                                        <p:tgtEl>
                                          <p:spTgt spid="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7" grpId="0"/>
      <p:bldP spid="568" grpId="0" build="p"/>
      <p:bldP spid="569" grpId="0"/>
      <p:bldP spid="570" grpId="0"/>
      <p:bldP spid="571" grpId="0" build="p"/>
      <p:bldP spid="5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6"/>
          <p:cNvSpPr/>
          <p:nvPr/>
        </p:nvSpPr>
        <p:spPr>
          <a:xfrm>
            <a:off x="1308825" y="368840"/>
            <a:ext cx="6526350" cy="135827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6"/>
          <p:cNvSpPr txBox="1">
            <a:spLocks noGrp="1"/>
          </p:cNvSpPr>
          <p:nvPr>
            <p:ph type="title"/>
          </p:nvPr>
        </p:nvSpPr>
        <p:spPr>
          <a:xfrm>
            <a:off x="2269605" y="747613"/>
            <a:ext cx="2045071" cy="5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b="1" i="0" dirty="0">
                <a:effectLst/>
                <a:latin typeface="Poppins" panose="00000500000000000000" pitchFamily="2" charset="0"/>
                <a:cs typeface="Poppins" panose="00000500000000000000" pitchFamily="2" charset="0"/>
              </a:rPr>
              <a:t>Optimizasyon</a:t>
            </a:r>
            <a:endParaRPr dirty="0">
              <a:latin typeface="Poppins" panose="00000500000000000000" pitchFamily="2" charset="0"/>
              <a:cs typeface="Poppins" panose="00000500000000000000" pitchFamily="2" charset="0"/>
            </a:endParaRPr>
          </a:p>
        </p:txBody>
      </p:sp>
      <p:sp>
        <p:nvSpPr>
          <p:cNvPr id="568" name="Google Shape;568;p86"/>
          <p:cNvSpPr txBox="1">
            <a:spLocks noGrp="1"/>
          </p:cNvSpPr>
          <p:nvPr>
            <p:ph type="subTitle" idx="1"/>
          </p:nvPr>
        </p:nvSpPr>
        <p:spPr>
          <a:xfrm>
            <a:off x="4407753" y="486755"/>
            <a:ext cx="2906975" cy="11118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Sistem modellemesi, sistemlerin verimliliğini artırmak, performansı iyileştirmek veya maliyeti azaltmak için kullanılır.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4" name="Google Shape;574;p86"/>
          <p:cNvSpPr txBox="1">
            <a:spLocks noGrp="1"/>
          </p:cNvSpPr>
          <p:nvPr>
            <p:ph type="title" idx="7"/>
          </p:nvPr>
        </p:nvSpPr>
        <p:spPr>
          <a:xfrm rot="1973">
            <a:off x="1403225" y="747913"/>
            <a:ext cx="1045200" cy="58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dirty="0"/>
              <a:t>3</a:t>
            </a:r>
            <a:endParaRPr dirty="0"/>
          </a:p>
        </p:txBody>
      </p:sp>
      <p:sp>
        <p:nvSpPr>
          <p:cNvPr id="10" name="Google Shape;564;p86">
            <a:extLst>
              <a:ext uri="{FF2B5EF4-FFF2-40B4-BE49-F238E27FC236}">
                <a16:creationId xmlns:a16="http://schemas.microsoft.com/office/drawing/2014/main" id="{5BF70378-ACAF-A4C5-8F3E-2C68E35B1DD5}"/>
              </a:ext>
            </a:extLst>
          </p:cNvPr>
          <p:cNvSpPr/>
          <p:nvPr/>
        </p:nvSpPr>
        <p:spPr>
          <a:xfrm>
            <a:off x="1308825" y="1900228"/>
            <a:ext cx="6526350" cy="135827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7;p86">
            <a:extLst>
              <a:ext uri="{FF2B5EF4-FFF2-40B4-BE49-F238E27FC236}">
                <a16:creationId xmlns:a16="http://schemas.microsoft.com/office/drawing/2014/main" id="{A626C32D-AF6C-C1FB-EAC3-1B2A0C064F6D}"/>
              </a:ext>
            </a:extLst>
          </p:cNvPr>
          <p:cNvSpPr txBox="1">
            <a:spLocks/>
          </p:cNvSpPr>
          <p:nvPr/>
        </p:nvSpPr>
        <p:spPr>
          <a:xfrm>
            <a:off x="2269605" y="2279001"/>
            <a:ext cx="2045071" cy="590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a:buNone/>
              <a:defRPr sz="2000" b="1" i="0" u="none" strike="noStrike" cap="none">
                <a:solidFill>
                  <a:schemeClr val="lt1"/>
                </a:solidFill>
                <a:latin typeface="Poppins"/>
                <a:ea typeface="Poppins"/>
                <a:cs typeface="Poppins"/>
                <a:sym typeface="Poppins"/>
              </a:defRPr>
            </a:lvl1pPr>
            <a:lvl2pPr marR="0" lvl="1"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2pPr>
            <a:lvl3pPr marR="0" lvl="2"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3pPr>
            <a:lvl4pPr marR="0" lvl="3"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4pPr>
            <a:lvl5pPr marR="0" lvl="4"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5pPr>
            <a:lvl6pPr marR="0" lvl="5"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6pPr>
            <a:lvl7pPr marR="0" lvl="6"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7pPr>
            <a:lvl8pPr marR="0" lvl="7"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8pPr>
            <a:lvl9pPr marR="0" lvl="8"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9pPr>
          </a:lstStyle>
          <a:p>
            <a:r>
              <a:rPr lang="az-Latn-AZ" i="0" dirty="0">
                <a:solidFill>
                  <a:schemeClr val="bg1"/>
                </a:solidFill>
                <a:effectLst/>
                <a:latin typeface="Poppins" panose="00000500000000000000" pitchFamily="2" charset="0"/>
                <a:cs typeface="Poppins" panose="00000500000000000000" pitchFamily="2" charset="0"/>
              </a:rPr>
              <a:t>Kontrol</a:t>
            </a:r>
            <a:endParaRPr lang="az-Latn-AZ" dirty="0">
              <a:solidFill>
                <a:schemeClr val="bg1"/>
              </a:solidFill>
              <a:latin typeface="Poppins" panose="00000500000000000000" pitchFamily="2" charset="0"/>
              <a:cs typeface="Poppins" panose="00000500000000000000" pitchFamily="2" charset="0"/>
            </a:endParaRPr>
          </a:p>
        </p:txBody>
      </p:sp>
      <p:sp>
        <p:nvSpPr>
          <p:cNvPr id="12" name="Google Shape;568;p86">
            <a:extLst>
              <a:ext uri="{FF2B5EF4-FFF2-40B4-BE49-F238E27FC236}">
                <a16:creationId xmlns:a16="http://schemas.microsoft.com/office/drawing/2014/main" id="{CC2CB4B9-FEEB-5E51-AA13-2442118968ED}"/>
              </a:ext>
            </a:extLst>
          </p:cNvPr>
          <p:cNvSpPr txBox="1">
            <a:spLocks/>
          </p:cNvSpPr>
          <p:nvPr/>
        </p:nvSpPr>
        <p:spPr>
          <a:xfrm>
            <a:off x="4407753" y="2018143"/>
            <a:ext cx="2906975" cy="11118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2pPr>
            <a:lvl3pPr marL="1371600" marR="0" lvl="2"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3pPr>
            <a:lvl4pPr marL="1828800" marR="0" lvl="3"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4pPr>
            <a:lvl5pPr marL="2286000" marR="0" lvl="4"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5pPr>
            <a:lvl6pPr marL="2743200" marR="0" lvl="5"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6pPr>
            <a:lvl7pPr marL="3200400" marR="0" lvl="6"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7pPr>
            <a:lvl8pPr marL="3657600" marR="0" lvl="7"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8pPr>
            <a:lvl9pPr marL="4114800" marR="0" lvl="8" indent="-317500" algn="r" rtl="0">
              <a:lnSpc>
                <a:spcPct val="100000"/>
              </a:lnSpc>
              <a:spcBef>
                <a:spcPts val="1600"/>
              </a:spcBef>
              <a:spcAft>
                <a:spcPts val="160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9pPr>
          </a:lstStyle>
          <a:p>
            <a:pPr marL="0" indent="0"/>
            <a:r>
              <a:rPr lang="az-Latn-AZ"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Modelleme, sistemlerin kontrolünü sağlamak ve sistemi belirli bir hedefe yönlendirmek için kullanılır.</a:t>
            </a:r>
            <a:endParaRPr lang="az-Latn-AZ"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574;p86">
            <a:extLst>
              <a:ext uri="{FF2B5EF4-FFF2-40B4-BE49-F238E27FC236}">
                <a16:creationId xmlns:a16="http://schemas.microsoft.com/office/drawing/2014/main" id="{B95323B3-512F-7AFF-634B-905FEF0835FC}"/>
              </a:ext>
            </a:extLst>
          </p:cNvPr>
          <p:cNvSpPr txBox="1">
            <a:spLocks/>
          </p:cNvSpPr>
          <p:nvPr/>
        </p:nvSpPr>
        <p:spPr>
          <a:xfrm rot="1973">
            <a:off x="1410425" y="2279301"/>
            <a:ext cx="1045200" cy="58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Poppins"/>
              <a:buNone/>
              <a:defRPr sz="2800" b="1" i="0" u="none" strike="noStrike" cap="none">
                <a:solidFill>
                  <a:schemeClr val="lt1"/>
                </a:solidFill>
                <a:latin typeface="Poppins"/>
                <a:ea typeface="Poppins"/>
                <a:cs typeface="Poppins"/>
                <a:sym typeface="Poppins"/>
              </a:defRPr>
            </a:lvl1pPr>
            <a:lvl2pPr marR="0" lvl="1"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2pPr>
            <a:lvl3pPr marR="0" lvl="2"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3pPr>
            <a:lvl4pPr marR="0" lvl="3"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4pPr>
            <a:lvl5pPr marR="0" lvl="4"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5pPr>
            <a:lvl6pPr marR="0" lvl="5"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6pPr>
            <a:lvl7pPr marR="0" lvl="6"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7pPr>
            <a:lvl8pPr marR="0" lvl="7"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8pPr>
            <a:lvl9pPr marR="0" lvl="8"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9pPr>
          </a:lstStyle>
          <a:p>
            <a:r>
              <a:rPr lang="az-Latn-AZ" dirty="0"/>
              <a:t>4</a:t>
            </a:r>
            <a:endParaRPr lang="en" dirty="0"/>
          </a:p>
        </p:txBody>
      </p:sp>
      <p:sp>
        <p:nvSpPr>
          <p:cNvPr id="14" name="Google Shape;564;p86">
            <a:extLst>
              <a:ext uri="{FF2B5EF4-FFF2-40B4-BE49-F238E27FC236}">
                <a16:creationId xmlns:a16="http://schemas.microsoft.com/office/drawing/2014/main" id="{4E4055D8-61BE-E1D1-D3DE-2A395629E0B1}"/>
              </a:ext>
            </a:extLst>
          </p:cNvPr>
          <p:cNvSpPr/>
          <p:nvPr/>
        </p:nvSpPr>
        <p:spPr>
          <a:xfrm>
            <a:off x="1308825" y="3431616"/>
            <a:ext cx="6526350" cy="135827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67;p86">
            <a:extLst>
              <a:ext uri="{FF2B5EF4-FFF2-40B4-BE49-F238E27FC236}">
                <a16:creationId xmlns:a16="http://schemas.microsoft.com/office/drawing/2014/main" id="{CFEF7754-4135-5C2E-9B08-90341FA0DB58}"/>
              </a:ext>
            </a:extLst>
          </p:cNvPr>
          <p:cNvSpPr txBox="1">
            <a:spLocks/>
          </p:cNvSpPr>
          <p:nvPr/>
        </p:nvSpPr>
        <p:spPr>
          <a:xfrm>
            <a:off x="2269605" y="3810389"/>
            <a:ext cx="2045071" cy="590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a:buNone/>
              <a:defRPr sz="2000" b="1" i="0" u="none" strike="noStrike" cap="none">
                <a:solidFill>
                  <a:schemeClr val="lt1"/>
                </a:solidFill>
                <a:latin typeface="Poppins"/>
                <a:ea typeface="Poppins"/>
                <a:cs typeface="Poppins"/>
                <a:sym typeface="Poppins"/>
              </a:defRPr>
            </a:lvl1pPr>
            <a:lvl2pPr marR="0" lvl="1"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2pPr>
            <a:lvl3pPr marR="0" lvl="2"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3pPr>
            <a:lvl4pPr marR="0" lvl="3"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4pPr>
            <a:lvl5pPr marR="0" lvl="4"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5pPr>
            <a:lvl6pPr marR="0" lvl="5"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6pPr>
            <a:lvl7pPr marR="0" lvl="6"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7pPr>
            <a:lvl8pPr marR="0" lvl="7"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8pPr>
            <a:lvl9pPr marR="0" lvl="8" algn="r" rtl="0">
              <a:lnSpc>
                <a:spcPct val="100000"/>
              </a:lnSpc>
              <a:spcBef>
                <a:spcPts val="0"/>
              </a:spcBef>
              <a:spcAft>
                <a:spcPts val="0"/>
              </a:spcAft>
              <a:buClr>
                <a:schemeClr val="lt1"/>
              </a:buClr>
              <a:buSzPts val="2400"/>
              <a:buFont typeface="Poppins"/>
              <a:buNone/>
              <a:defRPr sz="2400" b="1" i="0" u="none" strike="noStrike" cap="none">
                <a:solidFill>
                  <a:schemeClr val="lt1"/>
                </a:solidFill>
                <a:latin typeface="Poppins"/>
                <a:ea typeface="Poppins"/>
                <a:cs typeface="Poppins"/>
                <a:sym typeface="Poppins"/>
              </a:defRPr>
            </a:lvl9pPr>
          </a:lstStyle>
          <a:p>
            <a:r>
              <a:rPr lang="az-Latn-AZ" dirty="0">
                <a:solidFill>
                  <a:schemeClr val="bg1"/>
                </a:solidFill>
                <a:latin typeface="Poppins" panose="00000500000000000000" pitchFamily="2" charset="0"/>
                <a:cs typeface="Poppins" panose="00000500000000000000" pitchFamily="2" charset="0"/>
              </a:rPr>
              <a:t>Karar Verme</a:t>
            </a:r>
          </a:p>
        </p:txBody>
      </p:sp>
      <p:sp>
        <p:nvSpPr>
          <p:cNvPr id="16" name="Google Shape;568;p86">
            <a:extLst>
              <a:ext uri="{FF2B5EF4-FFF2-40B4-BE49-F238E27FC236}">
                <a16:creationId xmlns:a16="http://schemas.microsoft.com/office/drawing/2014/main" id="{F6422813-C09E-95AF-D7A0-BDD4DC236814}"/>
              </a:ext>
            </a:extLst>
          </p:cNvPr>
          <p:cNvSpPr txBox="1">
            <a:spLocks/>
          </p:cNvSpPr>
          <p:nvPr/>
        </p:nvSpPr>
        <p:spPr>
          <a:xfrm>
            <a:off x="4407753" y="3549531"/>
            <a:ext cx="2921847" cy="11118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2pPr>
            <a:lvl3pPr marL="1371600" marR="0" lvl="2"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3pPr>
            <a:lvl4pPr marL="1828800" marR="0" lvl="3"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4pPr>
            <a:lvl5pPr marL="2286000" marR="0" lvl="4"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5pPr>
            <a:lvl6pPr marL="2743200" marR="0" lvl="5"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6pPr>
            <a:lvl7pPr marL="3200400" marR="0" lvl="6"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7pPr>
            <a:lvl8pPr marL="3657600" marR="0" lvl="7" indent="-317500" algn="r" rtl="0">
              <a:lnSpc>
                <a:spcPct val="100000"/>
              </a:lnSpc>
              <a:spcBef>
                <a:spcPts val="1600"/>
              </a:spcBef>
              <a:spcAft>
                <a:spcPts val="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8pPr>
            <a:lvl9pPr marL="4114800" marR="0" lvl="8" indent="-317500" algn="r" rtl="0">
              <a:lnSpc>
                <a:spcPct val="100000"/>
              </a:lnSpc>
              <a:spcBef>
                <a:spcPts val="1600"/>
              </a:spcBef>
              <a:spcAft>
                <a:spcPts val="1600"/>
              </a:spcAft>
              <a:buClr>
                <a:schemeClr val="lt1"/>
              </a:buClr>
              <a:buSzPts val="1400"/>
              <a:buFont typeface="Open Sans"/>
              <a:buNone/>
              <a:defRPr sz="1400" b="0" i="0" u="none" strike="noStrike" cap="none">
                <a:solidFill>
                  <a:schemeClr val="lt1"/>
                </a:solidFill>
                <a:latin typeface="Open Sans"/>
                <a:ea typeface="Open Sans"/>
                <a:cs typeface="Open Sans"/>
                <a:sym typeface="Open Sans"/>
              </a:defRPr>
            </a:lvl9pPr>
          </a:lstStyle>
          <a:p>
            <a:pPr marL="0" indent="0"/>
            <a:r>
              <a:rPr lang="az-Latn-AZ" sz="13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Modelleme, karmaşık sistemlerde farklı senaryoları analiz etmek ve bilgiye dayalı kararlar almaya yardımcı olmak için kullanılır.</a:t>
            </a:r>
            <a:endParaRPr lang="az-Latn-AZ"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Google Shape;574;p86">
            <a:extLst>
              <a:ext uri="{FF2B5EF4-FFF2-40B4-BE49-F238E27FC236}">
                <a16:creationId xmlns:a16="http://schemas.microsoft.com/office/drawing/2014/main" id="{314DF50A-BA4D-9B1B-EC28-E9492E83FB2E}"/>
              </a:ext>
            </a:extLst>
          </p:cNvPr>
          <p:cNvSpPr txBox="1">
            <a:spLocks/>
          </p:cNvSpPr>
          <p:nvPr/>
        </p:nvSpPr>
        <p:spPr>
          <a:xfrm rot="1973">
            <a:off x="1410425" y="3810689"/>
            <a:ext cx="1045200" cy="58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Poppins"/>
              <a:buNone/>
              <a:defRPr sz="2800" b="1" i="0" u="none" strike="noStrike" cap="none">
                <a:solidFill>
                  <a:schemeClr val="lt1"/>
                </a:solidFill>
                <a:latin typeface="Poppins"/>
                <a:ea typeface="Poppins"/>
                <a:cs typeface="Poppins"/>
                <a:sym typeface="Poppins"/>
              </a:defRPr>
            </a:lvl1pPr>
            <a:lvl2pPr marR="0" lvl="1"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2pPr>
            <a:lvl3pPr marR="0" lvl="2"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3pPr>
            <a:lvl4pPr marR="0" lvl="3"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4pPr>
            <a:lvl5pPr marR="0" lvl="4"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5pPr>
            <a:lvl6pPr marR="0" lvl="5"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6pPr>
            <a:lvl7pPr marR="0" lvl="6"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7pPr>
            <a:lvl8pPr marR="0" lvl="7"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8pPr>
            <a:lvl9pPr marR="0" lvl="8" algn="ctr" rtl="0">
              <a:lnSpc>
                <a:spcPct val="100000"/>
              </a:lnSpc>
              <a:spcBef>
                <a:spcPts val="0"/>
              </a:spcBef>
              <a:spcAft>
                <a:spcPts val="0"/>
              </a:spcAft>
              <a:buClr>
                <a:schemeClr val="lt1"/>
              </a:buClr>
              <a:buSzPts val="3000"/>
              <a:buFont typeface="Poppins"/>
              <a:buNone/>
              <a:defRPr sz="3000" b="1" i="0" u="none" strike="noStrike" cap="none">
                <a:solidFill>
                  <a:schemeClr val="lt1"/>
                </a:solidFill>
                <a:latin typeface="Poppins"/>
                <a:ea typeface="Poppins"/>
                <a:cs typeface="Poppins"/>
                <a:sym typeface="Poppins"/>
              </a:defRPr>
            </a:lvl9pPr>
          </a:lstStyle>
          <a:p>
            <a:r>
              <a:rPr lang="az-Latn-AZ" dirty="0"/>
              <a:t>5</a:t>
            </a:r>
            <a:endParaRPr lang="en" dirty="0"/>
          </a:p>
        </p:txBody>
      </p:sp>
    </p:spTree>
    <p:extLst>
      <p:ext uri="{BB962C8B-B14F-4D97-AF65-F5344CB8AC3E}">
        <p14:creationId xmlns:p14="http://schemas.microsoft.com/office/powerpoint/2010/main" val="407737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574"/>
                                        </p:tgtEl>
                                        <p:attrNameLst>
                                          <p:attrName>style.visibility</p:attrName>
                                        </p:attrNameLst>
                                      </p:cBhvr>
                                      <p:to>
                                        <p:strVal val="visible"/>
                                      </p:to>
                                    </p:set>
                                    <p:animEffect transition="in" filter="fade">
                                      <p:cBhvr>
                                        <p:cTn id="19" dur="500"/>
                                        <p:tgtEl>
                                          <p:spTgt spid="574"/>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567"/>
                                        </p:tgtEl>
                                        <p:attrNameLst>
                                          <p:attrName>style.visibility</p:attrName>
                                        </p:attrNameLst>
                                      </p:cBhvr>
                                      <p:to>
                                        <p:strVal val="visible"/>
                                      </p:to>
                                    </p:set>
                                    <p:animEffect transition="in" filter="fade">
                                      <p:cBhvr>
                                        <p:cTn id="23" dur="500"/>
                                        <p:tgtEl>
                                          <p:spTgt spid="567"/>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568">
                                            <p:txEl>
                                              <p:pRg st="0" end="0"/>
                                            </p:txEl>
                                          </p:spTgt>
                                        </p:tgtEl>
                                        <p:attrNameLst>
                                          <p:attrName>style.visibility</p:attrName>
                                        </p:attrNameLst>
                                      </p:cBhvr>
                                      <p:to>
                                        <p:strVal val="visible"/>
                                      </p:to>
                                    </p:set>
                                    <p:animEffect transition="in" filter="fade">
                                      <p:cBhvr>
                                        <p:cTn id="27" dur="500"/>
                                        <p:tgtEl>
                                          <p:spTgt spid="568">
                                            <p:txEl>
                                              <p:pRg st="0" end="0"/>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250"/>
                            </p:stCondLst>
                            <p:childTnLst>
                              <p:par>
                                <p:cTn id="45" presetID="10" presetClass="entr" presetSubtype="0" fill="hold" nodeType="after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childTnLst>
                          </p:cTn>
                        </p:par>
                        <p:par>
                          <p:cTn id="48" fill="hold">
                            <p:stCondLst>
                              <p:cond delay="5750"/>
                            </p:stCondLst>
                            <p:childTnLst>
                              <p:par>
                                <p:cTn id="49" presetID="10" presetClass="entr" presetSubtype="0" fill="hold" nodeType="after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fade">
                                      <p:cBhvr>
                                        <p:cTn id="5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7" grpId="0"/>
      <p:bldP spid="568" grpId="0" build="p"/>
      <p:bldP spid="574" grpId="0"/>
      <p:bldP spid="10" grpId="0" animBg="1"/>
      <p:bldP spid="11" grpId="0"/>
      <p:bldP spid="12" grpId="0"/>
      <p:bldP spid="13" grpId="0"/>
      <p:bldP spid="14"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6"/>
          <p:cNvSpPr/>
          <p:nvPr/>
        </p:nvSpPr>
        <p:spPr>
          <a:xfrm>
            <a:off x="1308825" y="1482533"/>
            <a:ext cx="6526350" cy="1089217"/>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6"/>
          <p:cNvSpPr/>
          <p:nvPr/>
        </p:nvSpPr>
        <p:spPr>
          <a:xfrm>
            <a:off x="1308825" y="2956583"/>
            <a:ext cx="6526350" cy="1336572"/>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6"/>
          <p:cNvSpPr txBox="1">
            <a:spLocks noGrp="1"/>
          </p:cNvSpPr>
          <p:nvPr>
            <p:ph type="title"/>
          </p:nvPr>
        </p:nvSpPr>
        <p:spPr>
          <a:xfrm>
            <a:off x="2275928" y="1732091"/>
            <a:ext cx="1976541" cy="590100"/>
          </a:xfrm>
          <a:prstGeom prst="rect">
            <a:avLst/>
          </a:prstGeom>
        </p:spPr>
        <p:txBody>
          <a:bodyPr spcFirstLastPara="1" wrap="square" lIns="91425" tIns="91425" rIns="91425" bIns="91425" anchor="ctr" anchorCtr="0">
            <a:noAutofit/>
          </a:bodyPr>
          <a:lstStyle/>
          <a:p>
            <a:pPr lvl="0"/>
            <a:r>
              <a:rPr lang="az-Latn-AZ" dirty="0"/>
              <a:t>Karmaşıklığı Azaltma</a:t>
            </a:r>
            <a:endParaRPr dirty="0">
              <a:latin typeface="Poppins" panose="00000500000000000000" pitchFamily="2" charset="0"/>
              <a:cs typeface="Poppins" panose="00000500000000000000" pitchFamily="2" charset="0"/>
            </a:endParaRPr>
          </a:p>
        </p:txBody>
      </p:sp>
      <p:sp>
        <p:nvSpPr>
          <p:cNvPr id="568" name="Google Shape;568;p86"/>
          <p:cNvSpPr txBox="1">
            <a:spLocks noGrp="1"/>
          </p:cNvSpPr>
          <p:nvPr>
            <p:ph type="subTitle" idx="1"/>
          </p:nvPr>
        </p:nvSpPr>
        <p:spPr>
          <a:xfrm>
            <a:off x="4362963" y="1629677"/>
            <a:ext cx="2906975" cy="794925"/>
          </a:xfrm>
          <a:prstGeom prst="rect">
            <a:avLst/>
          </a:prstGeom>
        </p:spPr>
        <p:txBody>
          <a:bodyPr spcFirstLastPara="1" wrap="square" lIns="91425" tIns="91425" rIns="91425" bIns="91425" anchor="t" anchorCtr="0">
            <a:noAutofit/>
          </a:bodyPr>
          <a:lstStyle/>
          <a:p>
            <a:pPr marL="0" lvl="0" indent="0"/>
            <a:r>
              <a:rPr lang="az-Latn-AZ" dirty="0"/>
              <a:t>Modelleme, karmaşık sistemleri daha basit bir şekilde temsil ederek anlaşılabilir hale getirir.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9" name="Google Shape;569;p86"/>
          <p:cNvSpPr txBox="1">
            <a:spLocks noGrp="1"/>
          </p:cNvSpPr>
          <p:nvPr>
            <p:ph type="title" idx="2"/>
          </p:nvPr>
        </p:nvSpPr>
        <p:spPr>
          <a:xfrm rot="1974">
            <a:off x="1395586" y="3343019"/>
            <a:ext cx="1044900" cy="5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
        <p:nvSpPr>
          <p:cNvPr id="570" name="Google Shape;570;p86"/>
          <p:cNvSpPr txBox="1">
            <a:spLocks noGrp="1"/>
          </p:cNvSpPr>
          <p:nvPr>
            <p:ph type="title" idx="3"/>
          </p:nvPr>
        </p:nvSpPr>
        <p:spPr>
          <a:xfrm>
            <a:off x="2491330" y="3326819"/>
            <a:ext cx="1545738" cy="596100"/>
          </a:xfrm>
          <a:prstGeom prst="rect">
            <a:avLst/>
          </a:prstGeom>
        </p:spPr>
        <p:txBody>
          <a:bodyPr spcFirstLastPara="1" wrap="square" lIns="91425" tIns="91425" rIns="91425" bIns="91425" anchor="ctr" anchorCtr="0">
            <a:noAutofit/>
          </a:bodyPr>
          <a:lstStyle/>
          <a:p>
            <a:pPr lvl="0">
              <a:buClr>
                <a:schemeClr val="hlink"/>
              </a:buClr>
              <a:buSzPts val="1100"/>
            </a:pPr>
            <a:r>
              <a:rPr lang="az-Latn-AZ" dirty="0"/>
              <a:t>Maliyet Azaltma</a:t>
            </a:r>
            <a:endParaRPr dirty="0">
              <a:solidFill>
                <a:schemeClr val="bg1"/>
              </a:solidFill>
              <a:latin typeface="Poppins" panose="00000500000000000000" pitchFamily="2" charset="0"/>
              <a:cs typeface="Poppins" panose="00000500000000000000" pitchFamily="2" charset="0"/>
            </a:endParaRPr>
          </a:p>
        </p:txBody>
      </p:sp>
      <p:sp>
        <p:nvSpPr>
          <p:cNvPr id="571" name="Google Shape;571;p86"/>
          <p:cNvSpPr txBox="1">
            <a:spLocks noGrp="1"/>
          </p:cNvSpPr>
          <p:nvPr>
            <p:ph type="subTitle" idx="4"/>
          </p:nvPr>
        </p:nvSpPr>
        <p:spPr>
          <a:xfrm>
            <a:off x="4244711" y="3084581"/>
            <a:ext cx="3382821" cy="1167402"/>
          </a:xfrm>
          <a:prstGeom prst="rect">
            <a:avLst/>
          </a:prstGeom>
        </p:spPr>
        <p:txBody>
          <a:bodyPr spcFirstLastPara="1" wrap="square" lIns="91425" tIns="91425" rIns="91425" bIns="91425" anchor="t" anchorCtr="0">
            <a:noAutofit/>
          </a:bodyPr>
          <a:lstStyle/>
          <a:p>
            <a:pPr marL="0" lvl="0" indent="0">
              <a:buClr>
                <a:schemeClr val="hlink"/>
              </a:buClr>
              <a:buSzPts val="1100"/>
            </a:pPr>
            <a:r>
              <a:rPr lang="az-Latn-AZ" dirty="0"/>
              <a:t>Modelleme, fiziksel denemeler veya prototip oluşturmanın maliyetlerini azaltır. Tasarım hatalarının erken tespiti sayesinde maliyetler düşer.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4" name="Google Shape;574;p86"/>
          <p:cNvSpPr txBox="1">
            <a:spLocks noGrp="1"/>
          </p:cNvSpPr>
          <p:nvPr>
            <p:ph type="title" idx="7"/>
          </p:nvPr>
        </p:nvSpPr>
        <p:spPr>
          <a:xfrm rot="1973">
            <a:off x="1395279" y="1732390"/>
            <a:ext cx="1045200" cy="58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576" name="Google Shape;576;p86"/>
          <p:cNvSpPr txBox="1">
            <a:spLocks noGrp="1"/>
          </p:cNvSpPr>
          <p:nvPr>
            <p:ph type="title" idx="9"/>
          </p:nvPr>
        </p:nvSpPr>
        <p:spPr>
          <a:xfrm>
            <a:off x="715750" y="533400"/>
            <a:ext cx="77040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z-Latn-AZ" dirty="0"/>
              <a:t>Sistem Modellemesinin Faydaları</a:t>
            </a:r>
            <a:endParaRPr dirty="0">
              <a:solidFill>
                <a:schemeClr val="accent5"/>
              </a:solidFill>
            </a:endParaRPr>
          </a:p>
        </p:txBody>
      </p:sp>
    </p:spTree>
    <p:extLst>
      <p:ext uri="{BB962C8B-B14F-4D97-AF65-F5344CB8AC3E}">
        <p14:creationId xmlns:p14="http://schemas.microsoft.com/office/powerpoint/2010/main" val="200723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5"/>
                                        </p:tgtEl>
                                        <p:attrNameLst>
                                          <p:attrName>style.visibility</p:attrName>
                                        </p:attrNameLst>
                                      </p:cBhvr>
                                      <p:to>
                                        <p:strVal val="visible"/>
                                      </p:to>
                                    </p:set>
                                    <p:animEffect transition="in" filter="fade">
                                      <p:cBhvr>
                                        <p:cTn id="11" dur="500"/>
                                        <p:tgtEl>
                                          <p:spTgt spid="5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7"/>
                                        </p:tgtEl>
                                        <p:attrNameLst>
                                          <p:attrName>style.visibility</p:attrName>
                                        </p:attrNameLst>
                                      </p:cBhvr>
                                      <p:to>
                                        <p:strVal val="visible"/>
                                      </p:to>
                                    </p:set>
                                    <p:animEffect transition="in" filter="fade">
                                      <p:cBhvr>
                                        <p:cTn id="19" dur="500"/>
                                        <p:tgtEl>
                                          <p:spTgt spid="56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8">
                                            <p:txEl>
                                              <p:pRg st="0" end="0"/>
                                            </p:txEl>
                                          </p:spTgt>
                                        </p:tgtEl>
                                        <p:attrNameLst>
                                          <p:attrName>style.visibility</p:attrName>
                                        </p:attrNameLst>
                                      </p:cBhvr>
                                      <p:to>
                                        <p:strVal val="visible"/>
                                      </p:to>
                                    </p:set>
                                    <p:animEffect transition="in" filter="fade">
                                      <p:cBhvr>
                                        <p:cTn id="23" dur="500"/>
                                        <p:tgtEl>
                                          <p:spTgt spid="568">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9"/>
                                        </p:tgtEl>
                                        <p:attrNameLst>
                                          <p:attrName>style.visibility</p:attrName>
                                        </p:attrNameLst>
                                      </p:cBhvr>
                                      <p:to>
                                        <p:strVal val="visible"/>
                                      </p:to>
                                    </p:set>
                                    <p:animEffect transition="in" filter="fade">
                                      <p:cBhvr>
                                        <p:cTn id="27" dur="500"/>
                                        <p:tgtEl>
                                          <p:spTgt spid="5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0"/>
                                        </p:tgtEl>
                                        <p:attrNameLst>
                                          <p:attrName>style.visibility</p:attrName>
                                        </p:attrNameLst>
                                      </p:cBhvr>
                                      <p:to>
                                        <p:strVal val="visible"/>
                                      </p:to>
                                    </p:set>
                                    <p:animEffect transition="in" filter="fade">
                                      <p:cBhvr>
                                        <p:cTn id="31" dur="500"/>
                                        <p:tgtEl>
                                          <p:spTgt spid="57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1">
                                            <p:txEl>
                                              <p:pRg st="0" end="0"/>
                                            </p:txEl>
                                          </p:spTgt>
                                        </p:tgtEl>
                                        <p:attrNameLst>
                                          <p:attrName>style.visibility</p:attrName>
                                        </p:attrNameLst>
                                      </p:cBhvr>
                                      <p:to>
                                        <p:strVal val="visible"/>
                                      </p:to>
                                    </p:set>
                                    <p:animEffect transition="in" filter="fade">
                                      <p:cBhvr>
                                        <p:cTn id="35" dur="500"/>
                                        <p:tgtEl>
                                          <p:spTgt spid="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7" grpId="0"/>
      <p:bldP spid="568" grpId="0" build="p"/>
      <p:bldP spid="569" grpId="0"/>
      <p:bldP spid="570" grpId="0"/>
      <p:bldP spid="571" grpId="0" build="p"/>
      <p:bldP spid="5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6"/>
          <p:cNvSpPr/>
          <p:nvPr/>
        </p:nvSpPr>
        <p:spPr>
          <a:xfrm>
            <a:off x="1308825" y="993443"/>
            <a:ext cx="6526350" cy="138946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6"/>
          <p:cNvSpPr/>
          <p:nvPr/>
        </p:nvSpPr>
        <p:spPr>
          <a:xfrm>
            <a:off x="1308825" y="2851237"/>
            <a:ext cx="6526350" cy="1336572"/>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6"/>
          <p:cNvSpPr txBox="1">
            <a:spLocks noGrp="1"/>
          </p:cNvSpPr>
          <p:nvPr>
            <p:ph type="title"/>
          </p:nvPr>
        </p:nvSpPr>
        <p:spPr>
          <a:xfrm>
            <a:off x="2275928" y="1415633"/>
            <a:ext cx="1976541" cy="590100"/>
          </a:xfrm>
          <a:prstGeom prst="rect">
            <a:avLst/>
          </a:prstGeom>
        </p:spPr>
        <p:txBody>
          <a:bodyPr spcFirstLastPara="1" wrap="square" lIns="91425" tIns="91425" rIns="91425" bIns="91425" anchor="ctr" anchorCtr="0">
            <a:noAutofit/>
          </a:bodyPr>
          <a:lstStyle/>
          <a:p>
            <a:pPr lvl="0"/>
            <a:r>
              <a:rPr lang="az-Latn-AZ" dirty="0"/>
              <a:t>Risk Azaltma</a:t>
            </a:r>
            <a:endParaRPr dirty="0">
              <a:latin typeface="Poppins" panose="00000500000000000000" pitchFamily="2" charset="0"/>
              <a:cs typeface="Poppins" panose="00000500000000000000" pitchFamily="2" charset="0"/>
            </a:endParaRPr>
          </a:p>
        </p:txBody>
      </p:sp>
      <p:sp>
        <p:nvSpPr>
          <p:cNvPr id="568" name="Google Shape;568;p86"/>
          <p:cNvSpPr txBox="1">
            <a:spLocks noGrp="1"/>
          </p:cNvSpPr>
          <p:nvPr>
            <p:ph type="subTitle" idx="1"/>
          </p:nvPr>
        </p:nvSpPr>
        <p:spPr>
          <a:xfrm>
            <a:off x="4380465" y="1121537"/>
            <a:ext cx="2906975" cy="1140193"/>
          </a:xfrm>
          <a:prstGeom prst="rect">
            <a:avLst/>
          </a:prstGeom>
        </p:spPr>
        <p:txBody>
          <a:bodyPr spcFirstLastPara="1" wrap="square" lIns="91425" tIns="91425" rIns="91425" bIns="91425" anchor="t" anchorCtr="0">
            <a:noAutofit/>
          </a:bodyPr>
          <a:lstStyle/>
          <a:p>
            <a:pPr marL="0" lvl="0" indent="0"/>
            <a:r>
              <a:rPr lang="az-Latn-AZ" dirty="0"/>
              <a:t>Modelleme, sistemin olası sorunlarını ve risklerini önceden tahmin etmemizi sağlar, böylece bu sorunlara karşı önlemler alabiliriz.</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9" name="Google Shape;569;p86"/>
          <p:cNvSpPr txBox="1">
            <a:spLocks noGrp="1"/>
          </p:cNvSpPr>
          <p:nvPr>
            <p:ph type="title" idx="2"/>
          </p:nvPr>
        </p:nvSpPr>
        <p:spPr>
          <a:xfrm rot="1974">
            <a:off x="1395586" y="3237673"/>
            <a:ext cx="1044900" cy="5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dirty="0"/>
              <a:t>4</a:t>
            </a:r>
            <a:endParaRPr dirty="0"/>
          </a:p>
        </p:txBody>
      </p:sp>
      <p:sp>
        <p:nvSpPr>
          <p:cNvPr id="570" name="Google Shape;570;p86"/>
          <p:cNvSpPr txBox="1">
            <a:spLocks noGrp="1"/>
          </p:cNvSpPr>
          <p:nvPr>
            <p:ph type="title" idx="3"/>
          </p:nvPr>
        </p:nvSpPr>
        <p:spPr>
          <a:xfrm>
            <a:off x="2491330" y="3221473"/>
            <a:ext cx="1545738" cy="596100"/>
          </a:xfrm>
          <a:prstGeom prst="rect">
            <a:avLst/>
          </a:prstGeom>
        </p:spPr>
        <p:txBody>
          <a:bodyPr spcFirstLastPara="1" wrap="square" lIns="91425" tIns="91425" rIns="91425" bIns="91425" anchor="ctr" anchorCtr="0">
            <a:noAutofit/>
          </a:bodyPr>
          <a:lstStyle/>
          <a:p>
            <a:pPr lvl="0">
              <a:buClr>
                <a:schemeClr val="hlink"/>
              </a:buClr>
              <a:buSzPts val="1100"/>
            </a:pPr>
            <a:r>
              <a:rPr lang="az-Latn-AZ" dirty="0"/>
              <a:t>Hız ve Verimlilik</a:t>
            </a:r>
            <a:endParaRPr dirty="0">
              <a:solidFill>
                <a:schemeClr val="bg1"/>
              </a:solidFill>
              <a:latin typeface="Poppins" panose="00000500000000000000" pitchFamily="2" charset="0"/>
              <a:cs typeface="Poppins" panose="00000500000000000000" pitchFamily="2" charset="0"/>
            </a:endParaRPr>
          </a:p>
        </p:txBody>
      </p:sp>
      <p:sp>
        <p:nvSpPr>
          <p:cNvPr id="571" name="Google Shape;571;p86"/>
          <p:cNvSpPr txBox="1">
            <a:spLocks noGrp="1"/>
          </p:cNvSpPr>
          <p:nvPr>
            <p:ph type="subTitle" idx="4"/>
          </p:nvPr>
        </p:nvSpPr>
        <p:spPr>
          <a:xfrm>
            <a:off x="4244711" y="2979235"/>
            <a:ext cx="3382821" cy="1167402"/>
          </a:xfrm>
          <a:prstGeom prst="rect">
            <a:avLst/>
          </a:prstGeom>
        </p:spPr>
        <p:txBody>
          <a:bodyPr spcFirstLastPara="1" wrap="square" lIns="91425" tIns="91425" rIns="91425" bIns="91425" anchor="t" anchorCtr="0">
            <a:noAutofit/>
          </a:bodyPr>
          <a:lstStyle/>
          <a:p>
            <a:pPr marL="0" lvl="0" indent="0">
              <a:buClr>
                <a:schemeClr val="hlink"/>
              </a:buClr>
              <a:buSzPts val="1100"/>
            </a:pPr>
            <a:r>
              <a:rPr lang="az-Latn-AZ" dirty="0"/>
              <a:t>Modelleme, deneme-yanılma süreçlerini azaltır, tasarım sürecini hızlandırır ve daha verimli çözümlerin bulunmasına yardımcı olur.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4" name="Google Shape;574;p86"/>
          <p:cNvSpPr txBox="1">
            <a:spLocks noGrp="1"/>
          </p:cNvSpPr>
          <p:nvPr>
            <p:ph type="title" idx="7"/>
          </p:nvPr>
        </p:nvSpPr>
        <p:spPr>
          <a:xfrm rot="1973">
            <a:off x="1395594" y="1393427"/>
            <a:ext cx="1045200" cy="58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dirty="0"/>
              <a:t>3</a:t>
            </a:r>
            <a:endParaRPr dirty="0"/>
          </a:p>
        </p:txBody>
      </p:sp>
    </p:spTree>
    <p:extLst>
      <p:ext uri="{BB962C8B-B14F-4D97-AF65-F5344CB8AC3E}">
        <p14:creationId xmlns:p14="http://schemas.microsoft.com/office/powerpoint/2010/main" val="166988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5"/>
                                        </p:tgtEl>
                                        <p:attrNameLst>
                                          <p:attrName>style.visibility</p:attrName>
                                        </p:attrNameLst>
                                      </p:cBhvr>
                                      <p:to>
                                        <p:strVal val="visible"/>
                                      </p:to>
                                    </p:set>
                                    <p:animEffect transition="in" filter="fade">
                                      <p:cBhvr>
                                        <p:cTn id="11" dur="500"/>
                                        <p:tgtEl>
                                          <p:spTgt spid="5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7"/>
                                        </p:tgtEl>
                                        <p:attrNameLst>
                                          <p:attrName>style.visibility</p:attrName>
                                        </p:attrNameLst>
                                      </p:cBhvr>
                                      <p:to>
                                        <p:strVal val="visible"/>
                                      </p:to>
                                    </p:set>
                                    <p:animEffect transition="in" filter="fade">
                                      <p:cBhvr>
                                        <p:cTn id="19" dur="500"/>
                                        <p:tgtEl>
                                          <p:spTgt spid="56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8">
                                            <p:txEl>
                                              <p:pRg st="0" end="0"/>
                                            </p:txEl>
                                          </p:spTgt>
                                        </p:tgtEl>
                                        <p:attrNameLst>
                                          <p:attrName>style.visibility</p:attrName>
                                        </p:attrNameLst>
                                      </p:cBhvr>
                                      <p:to>
                                        <p:strVal val="visible"/>
                                      </p:to>
                                    </p:set>
                                    <p:animEffect transition="in" filter="fade">
                                      <p:cBhvr>
                                        <p:cTn id="23" dur="500"/>
                                        <p:tgtEl>
                                          <p:spTgt spid="568">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9"/>
                                        </p:tgtEl>
                                        <p:attrNameLst>
                                          <p:attrName>style.visibility</p:attrName>
                                        </p:attrNameLst>
                                      </p:cBhvr>
                                      <p:to>
                                        <p:strVal val="visible"/>
                                      </p:to>
                                    </p:set>
                                    <p:animEffect transition="in" filter="fade">
                                      <p:cBhvr>
                                        <p:cTn id="27" dur="500"/>
                                        <p:tgtEl>
                                          <p:spTgt spid="5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0"/>
                                        </p:tgtEl>
                                        <p:attrNameLst>
                                          <p:attrName>style.visibility</p:attrName>
                                        </p:attrNameLst>
                                      </p:cBhvr>
                                      <p:to>
                                        <p:strVal val="visible"/>
                                      </p:to>
                                    </p:set>
                                    <p:animEffect transition="in" filter="fade">
                                      <p:cBhvr>
                                        <p:cTn id="31" dur="500"/>
                                        <p:tgtEl>
                                          <p:spTgt spid="57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1">
                                            <p:txEl>
                                              <p:pRg st="0" end="0"/>
                                            </p:txEl>
                                          </p:spTgt>
                                        </p:tgtEl>
                                        <p:attrNameLst>
                                          <p:attrName>style.visibility</p:attrName>
                                        </p:attrNameLst>
                                      </p:cBhvr>
                                      <p:to>
                                        <p:strVal val="visible"/>
                                      </p:to>
                                    </p:set>
                                    <p:animEffect transition="in" filter="fade">
                                      <p:cBhvr>
                                        <p:cTn id="35" dur="500"/>
                                        <p:tgtEl>
                                          <p:spTgt spid="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7" grpId="0"/>
      <p:bldP spid="568" grpId="0" build="p"/>
      <p:bldP spid="569" grpId="0"/>
      <p:bldP spid="570" grpId="0"/>
      <p:bldP spid="571" grpId="0" build="p"/>
      <p:bldP spid="5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6"/>
          <p:cNvSpPr/>
          <p:nvPr/>
        </p:nvSpPr>
        <p:spPr>
          <a:xfrm>
            <a:off x="1308825" y="993443"/>
            <a:ext cx="6526350" cy="138946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6"/>
          <p:cNvSpPr/>
          <p:nvPr/>
        </p:nvSpPr>
        <p:spPr>
          <a:xfrm>
            <a:off x="1308825" y="2851236"/>
            <a:ext cx="6526350" cy="1469303"/>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6"/>
          <p:cNvSpPr txBox="1">
            <a:spLocks noGrp="1"/>
          </p:cNvSpPr>
          <p:nvPr>
            <p:ph type="title"/>
          </p:nvPr>
        </p:nvSpPr>
        <p:spPr>
          <a:xfrm>
            <a:off x="2159044" y="1335917"/>
            <a:ext cx="2210309" cy="695592"/>
          </a:xfrm>
          <a:prstGeom prst="rect">
            <a:avLst/>
          </a:prstGeom>
        </p:spPr>
        <p:txBody>
          <a:bodyPr spcFirstLastPara="1" wrap="square" lIns="91425" tIns="91425" rIns="91425" bIns="91425" anchor="ctr" anchorCtr="0">
            <a:noAutofit/>
          </a:bodyPr>
          <a:lstStyle/>
          <a:p>
            <a:pPr lvl="0"/>
            <a:r>
              <a:rPr lang="az-Latn-AZ" dirty="0"/>
              <a:t>Yeniden Kullanılabilirlik</a:t>
            </a:r>
            <a:endParaRPr dirty="0">
              <a:latin typeface="Poppins" panose="00000500000000000000" pitchFamily="2" charset="0"/>
              <a:cs typeface="Poppins" panose="00000500000000000000" pitchFamily="2" charset="0"/>
            </a:endParaRPr>
          </a:p>
        </p:txBody>
      </p:sp>
      <p:sp>
        <p:nvSpPr>
          <p:cNvPr id="568" name="Google Shape;568;p86"/>
          <p:cNvSpPr txBox="1">
            <a:spLocks noGrp="1"/>
          </p:cNvSpPr>
          <p:nvPr>
            <p:ph type="subTitle" idx="1"/>
          </p:nvPr>
        </p:nvSpPr>
        <p:spPr>
          <a:xfrm>
            <a:off x="4438907" y="1113616"/>
            <a:ext cx="2906975" cy="1140193"/>
          </a:xfrm>
          <a:prstGeom prst="rect">
            <a:avLst/>
          </a:prstGeom>
        </p:spPr>
        <p:txBody>
          <a:bodyPr spcFirstLastPara="1" wrap="square" lIns="91425" tIns="91425" rIns="91425" bIns="91425" anchor="t" anchorCtr="0">
            <a:noAutofit/>
          </a:bodyPr>
          <a:lstStyle/>
          <a:p>
            <a:pPr marL="0" lvl="0" indent="0"/>
            <a:r>
              <a:rPr lang="az-Latn-AZ" dirty="0"/>
              <a:t>Modelleme sonuçları, benzer sistemlerin analizi veya tasarımı için yeniden kullanılabilir. Bu, gelecekteki projelerde zaman ve çaba tasarrufu sağlar.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9" name="Google Shape;569;p86"/>
          <p:cNvSpPr txBox="1">
            <a:spLocks noGrp="1"/>
          </p:cNvSpPr>
          <p:nvPr>
            <p:ph type="title" idx="2"/>
          </p:nvPr>
        </p:nvSpPr>
        <p:spPr>
          <a:xfrm rot="1974">
            <a:off x="1395586" y="3237673"/>
            <a:ext cx="1044900" cy="5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dirty="0"/>
              <a:t>6</a:t>
            </a:r>
            <a:endParaRPr dirty="0"/>
          </a:p>
        </p:txBody>
      </p:sp>
      <p:sp>
        <p:nvSpPr>
          <p:cNvPr id="570" name="Google Shape;570;p86"/>
          <p:cNvSpPr txBox="1">
            <a:spLocks noGrp="1"/>
          </p:cNvSpPr>
          <p:nvPr>
            <p:ph type="title" idx="3"/>
          </p:nvPr>
        </p:nvSpPr>
        <p:spPr>
          <a:xfrm>
            <a:off x="2425793" y="3221473"/>
            <a:ext cx="1676810" cy="596100"/>
          </a:xfrm>
          <a:prstGeom prst="rect">
            <a:avLst/>
          </a:prstGeom>
        </p:spPr>
        <p:txBody>
          <a:bodyPr spcFirstLastPara="1" wrap="square" lIns="91425" tIns="91425" rIns="91425" bIns="91425" anchor="ctr" anchorCtr="0">
            <a:noAutofit/>
          </a:bodyPr>
          <a:lstStyle/>
          <a:p>
            <a:pPr lvl="0">
              <a:buClr>
                <a:schemeClr val="hlink"/>
              </a:buClr>
              <a:buSzPts val="1100"/>
            </a:pPr>
            <a:r>
              <a:rPr lang="az-Latn-AZ" dirty="0"/>
              <a:t>Kavramsal Tasarım</a:t>
            </a:r>
            <a:endParaRPr dirty="0">
              <a:solidFill>
                <a:schemeClr val="bg1"/>
              </a:solidFill>
              <a:latin typeface="Poppins" panose="00000500000000000000" pitchFamily="2" charset="0"/>
              <a:cs typeface="Poppins" panose="00000500000000000000" pitchFamily="2" charset="0"/>
            </a:endParaRPr>
          </a:p>
        </p:txBody>
      </p:sp>
      <p:sp>
        <p:nvSpPr>
          <p:cNvPr id="571" name="Google Shape;571;p86"/>
          <p:cNvSpPr txBox="1">
            <a:spLocks noGrp="1"/>
          </p:cNvSpPr>
          <p:nvPr>
            <p:ph type="subTitle" idx="4"/>
          </p:nvPr>
        </p:nvSpPr>
        <p:spPr>
          <a:xfrm>
            <a:off x="4200983" y="2935822"/>
            <a:ext cx="3382821" cy="1167402"/>
          </a:xfrm>
          <a:prstGeom prst="rect">
            <a:avLst/>
          </a:prstGeom>
        </p:spPr>
        <p:txBody>
          <a:bodyPr spcFirstLastPara="1" wrap="square" lIns="91425" tIns="91425" rIns="91425" bIns="91425" anchor="t" anchorCtr="0">
            <a:noAutofit/>
          </a:bodyPr>
          <a:lstStyle/>
          <a:p>
            <a:pPr marL="0" lvl="0" indent="0">
              <a:buClr>
                <a:schemeClr val="hlink"/>
              </a:buClr>
              <a:buSzPts val="1100"/>
            </a:pPr>
            <a:r>
              <a:rPr lang="az-Latn-AZ" dirty="0"/>
              <a:t>Modelleme, kavramsal tasarımın geliştirilmesine yardımcı olur, böylece projenin temel yönleri belirlenir ve daha ayrıntılı çalışmalara geçilmeden önce büyük resim anlaşılır.</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4" name="Google Shape;574;p86"/>
          <p:cNvSpPr txBox="1">
            <a:spLocks noGrp="1"/>
          </p:cNvSpPr>
          <p:nvPr>
            <p:ph type="title" idx="7"/>
          </p:nvPr>
        </p:nvSpPr>
        <p:spPr>
          <a:xfrm rot="1973">
            <a:off x="1395594" y="1393427"/>
            <a:ext cx="1045200" cy="58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z-Latn-AZ" dirty="0"/>
              <a:t>5</a:t>
            </a:r>
            <a:endParaRPr dirty="0"/>
          </a:p>
        </p:txBody>
      </p:sp>
    </p:spTree>
    <p:extLst>
      <p:ext uri="{BB962C8B-B14F-4D97-AF65-F5344CB8AC3E}">
        <p14:creationId xmlns:p14="http://schemas.microsoft.com/office/powerpoint/2010/main" val="33694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5"/>
                                        </p:tgtEl>
                                        <p:attrNameLst>
                                          <p:attrName>style.visibility</p:attrName>
                                        </p:attrNameLst>
                                      </p:cBhvr>
                                      <p:to>
                                        <p:strVal val="visible"/>
                                      </p:to>
                                    </p:set>
                                    <p:animEffect transition="in" filter="fade">
                                      <p:cBhvr>
                                        <p:cTn id="11" dur="500"/>
                                        <p:tgtEl>
                                          <p:spTgt spid="5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7"/>
                                        </p:tgtEl>
                                        <p:attrNameLst>
                                          <p:attrName>style.visibility</p:attrName>
                                        </p:attrNameLst>
                                      </p:cBhvr>
                                      <p:to>
                                        <p:strVal val="visible"/>
                                      </p:to>
                                    </p:set>
                                    <p:animEffect transition="in" filter="fade">
                                      <p:cBhvr>
                                        <p:cTn id="19" dur="500"/>
                                        <p:tgtEl>
                                          <p:spTgt spid="56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8">
                                            <p:txEl>
                                              <p:pRg st="0" end="0"/>
                                            </p:txEl>
                                          </p:spTgt>
                                        </p:tgtEl>
                                        <p:attrNameLst>
                                          <p:attrName>style.visibility</p:attrName>
                                        </p:attrNameLst>
                                      </p:cBhvr>
                                      <p:to>
                                        <p:strVal val="visible"/>
                                      </p:to>
                                    </p:set>
                                    <p:animEffect transition="in" filter="fade">
                                      <p:cBhvr>
                                        <p:cTn id="23" dur="500"/>
                                        <p:tgtEl>
                                          <p:spTgt spid="568">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9"/>
                                        </p:tgtEl>
                                        <p:attrNameLst>
                                          <p:attrName>style.visibility</p:attrName>
                                        </p:attrNameLst>
                                      </p:cBhvr>
                                      <p:to>
                                        <p:strVal val="visible"/>
                                      </p:to>
                                    </p:set>
                                    <p:animEffect transition="in" filter="fade">
                                      <p:cBhvr>
                                        <p:cTn id="27" dur="500"/>
                                        <p:tgtEl>
                                          <p:spTgt spid="5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0"/>
                                        </p:tgtEl>
                                        <p:attrNameLst>
                                          <p:attrName>style.visibility</p:attrName>
                                        </p:attrNameLst>
                                      </p:cBhvr>
                                      <p:to>
                                        <p:strVal val="visible"/>
                                      </p:to>
                                    </p:set>
                                    <p:animEffect transition="in" filter="fade">
                                      <p:cBhvr>
                                        <p:cTn id="31" dur="500"/>
                                        <p:tgtEl>
                                          <p:spTgt spid="57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1">
                                            <p:txEl>
                                              <p:pRg st="0" end="0"/>
                                            </p:txEl>
                                          </p:spTgt>
                                        </p:tgtEl>
                                        <p:attrNameLst>
                                          <p:attrName>style.visibility</p:attrName>
                                        </p:attrNameLst>
                                      </p:cBhvr>
                                      <p:to>
                                        <p:strVal val="visible"/>
                                      </p:to>
                                    </p:set>
                                    <p:animEffect transition="in" filter="fade">
                                      <p:cBhvr>
                                        <p:cTn id="35" dur="500"/>
                                        <p:tgtEl>
                                          <p:spTgt spid="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7" grpId="0"/>
      <p:bldP spid="568" grpId="0" build="p"/>
      <p:bldP spid="569" grpId="0"/>
      <p:bldP spid="570" grpId="0"/>
      <p:bldP spid="571" grpId="0" build="p"/>
      <p:bldP spid="574" grpId="0"/>
    </p:bldLst>
  </p:timing>
</p:sld>
</file>

<file path=ppt/theme/theme1.xml><?xml version="1.0" encoding="utf-8"?>
<a:theme xmlns:a="http://schemas.openxmlformats.org/drawingml/2006/main" name="Process of Management Information System for Business XL by Slidesgo">
  <a:themeElements>
    <a:clrScheme name="Simple Light">
      <a:dk1>
        <a:srgbClr val="17181C"/>
      </a:dk1>
      <a:lt1>
        <a:srgbClr val="F7F7F5"/>
      </a:lt1>
      <a:dk2>
        <a:srgbClr val="2C1256"/>
      </a:dk2>
      <a:lt2>
        <a:srgbClr val="402968"/>
      </a:lt2>
      <a:accent1>
        <a:srgbClr val="A49EFF"/>
      </a:accent1>
      <a:accent2>
        <a:srgbClr val="8EE6FF"/>
      </a:accent2>
      <a:accent3>
        <a:srgbClr val="9BF7AB"/>
      </a:accent3>
      <a:accent4>
        <a:srgbClr val="A7ECC8"/>
      </a:accent4>
      <a:accent5>
        <a:srgbClr val="FFBB43"/>
      </a:accent5>
      <a:accent6>
        <a:srgbClr val="EB62F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2922</Words>
  <Application>Microsoft Office PowerPoint</Application>
  <PresentationFormat>Ekran Gösterisi (16:9)</PresentationFormat>
  <Paragraphs>168</Paragraphs>
  <Slides>37</Slides>
  <Notes>16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open sans</vt:lpstr>
      <vt:lpstr>open sans</vt:lpstr>
      <vt:lpstr>Poppins</vt:lpstr>
      <vt:lpstr>Söhne</vt:lpstr>
      <vt:lpstr>Process of Management Information System for Business XL by Slidesgo</vt:lpstr>
      <vt:lpstr>Sistem Modelleme</vt:lpstr>
      <vt:lpstr>Giriş</vt:lpstr>
      <vt:lpstr>Sistem Modellemesi Nedir?</vt:lpstr>
      <vt:lpstr>Model </vt:lpstr>
      <vt:lpstr>Sistemi Anlamak</vt:lpstr>
      <vt:lpstr>Optimizasyon</vt:lpstr>
      <vt:lpstr>Karmaşıklığı Azaltma</vt:lpstr>
      <vt:lpstr>Risk Azaltma</vt:lpstr>
      <vt:lpstr>Yeniden Kullanılabilirlik</vt:lpstr>
      <vt:lpstr> </vt:lpstr>
      <vt:lpstr>Bağlam  Modelleri</vt:lpstr>
      <vt:lpstr>PowerPoint Sunusu</vt:lpstr>
      <vt:lpstr>Etkileşim Modelleri</vt:lpstr>
      <vt:lpstr>PowerPoint Sunusu</vt:lpstr>
      <vt:lpstr>PowerPoint Sunusu</vt:lpstr>
      <vt:lpstr>PowerPoint Sunusu</vt:lpstr>
      <vt:lpstr>PowerPoint Sunusu</vt:lpstr>
      <vt:lpstr>PowerPoint Sunusu</vt:lpstr>
      <vt:lpstr>PowerPoint Sunusu</vt:lpstr>
      <vt:lpstr>PowerPoint Sunusu</vt:lpstr>
      <vt:lpstr>03</vt:lpstr>
      <vt:lpstr>PowerPoint Sunusu</vt:lpstr>
      <vt:lpstr>3.1 Sınıf Diyagramları</vt:lpstr>
      <vt:lpstr>3.2 Genelleme</vt:lpstr>
      <vt:lpstr>PowerPoint Sunusu</vt:lpstr>
      <vt:lpstr>PowerPoint Sunusu</vt:lpstr>
      <vt:lpstr>3.3 Toplama</vt:lpstr>
      <vt:lpstr>Davranış Modelleri</vt:lpstr>
      <vt:lpstr>PowerPoint Sunusu</vt:lpstr>
      <vt:lpstr>4.1 Veriye dayalı Modelleme</vt:lpstr>
      <vt:lpstr>PowerPoint Sunusu</vt:lpstr>
      <vt:lpstr>4.2 Olay odaklı Modelleme</vt:lpstr>
      <vt:lpstr>PowerPoint Sunusu</vt:lpstr>
      <vt:lpstr>PowerPoint Sunusu</vt:lpstr>
      <vt:lpstr>Model Odaklı Mimari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use</dc:title>
  <dc:creator>omen</dc:creator>
  <cp:lastModifiedBy>Hakan KÖR</cp:lastModifiedBy>
  <cp:revision>162</cp:revision>
  <dcterms:modified xsi:type="dcterms:W3CDTF">2024-11-08T08:44:30Z</dcterms:modified>
</cp:coreProperties>
</file>