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38" autoAdjust="0"/>
    <p:restoredTop sz="94660"/>
  </p:normalViewPr>
  <p:slideViewPr>
    <p:cSldViewPr>
      <p:cViewPr>
        <p:scale>
          <a:sx n="125" d="100"/>
          <a:sy n="125" d="100"/>
        </p:scale>
        <p:origin x="660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72A45-2F9D-4F35-B390-941CCCB431F3}" type="datetimeFigureOut">
              <a:rPr lang="tr-TR" smtClean="0"/>
              <a:pPr/>
              <a:t>25.02.2025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8CE36-A833-4AE9-9414-F557227A6EF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D5E197A7-75E4-A706-1CA5-CA44A3E504AA}"/>
              </a:ext>
            </a:extLst>
          </p:cNvPr>
          <p:cNvSpPr txBox="1"/>
          <p:nvPr/>
        </p:nvSpPr>
        <p:spPr>
          <a:xfrm>
            <a:off x="1259632" y="1484784"/>
            <a:ext cx="540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&lt;?</a:t>
            </a:r>
            <a:r>
              <a:rPr lang="tr-TR" dirty="0" err="1"/>
              <a:t>php</a:t>
            </a:r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>
                <a:latin typeface="+mj-lt"/>
              </a:rPr>
              <a:t>«&lt;b&gt;&lt;</a:t>
            </a:r>
            <a:r>
              <a:rPr lang="tr-TR" dirty="0" err="1">
                <a:latin typeface="+mj-lt"/>
              </a:rPr>
              <a:t>center</a:t>
            </a:r>
            <a:r>
              <a:rPr lang="tr-TR" dirty="0">
                <a:latin typeface="+mj-lt"/>
              </a:rPr>
              <a:t>&gt;Hitit Üniversitesi&lt;/</a:t>
            </a:r>
            <a:r>
              <a:rPr lang="tr-TR" dirty="0" err="1">
                <a:latin typeface="+mj-lt"/>
              </a:rPr>
              <a:t>center</a:t>
            </a:r>
            <a:r>
              <a:rPr lang="tr-TR" dirty="0">
                <a:latin typeface="+mj-lt"/>
              </a:rPr>
              <a:t>&gt;&lt;/b&gt;»;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458194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827584" y="620688"/>
            <a:ext cx="806489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C00000"/>
                </a:solidFill>
              </a:rPr>
              <a:t>Sayılarla İşlemler:</a:t>
            </a:r>
          </a:p>
          <a:p>
            <a:endParaRPr lang="tr-TR" sz="2400" dirty="0"/>
          </a:p>
          <a:p>
            <a:r>
              <a:rPr lang="tr-TR" sz="2400" dirty="0"/>
              <a:t>$sayi1+=$sayi2; // $sayi1=$sayi1+$sayi2</a:t>
            </a:r>
          </a:p>
          <a:p>
            <a:r>
              <a:rPr lang="tr-TR" sz="2400" dirty="0"/>
              <a:t>$</a:t>
            </a:r>
            <a:r>
              <a:rPr lang="tr-TR" sz="2400" dirty="0" err="1"/>
              <a:t>sayi</a:t>
            </a:r>
            <a:r>
              <a:rPr lang="tr-TR" sz="2400" dirty="0"/>
              <a:t>++;</a:t>
            </a:r>
          </a:p>
          <a:p>
            <a:r>
              <a:rPr lang="tr-TR" sz="2400" dirty="0"/>
              <a:t>$</a:t>
            </a:r>
            <a:r>
              <a:rPr lang="tr-TR" sz="2400" dirty="0" err="1"/>
              <a:t>sayi</a:t>
            </a:r>
            <a:r>
              <a:rPr lang="tr-TR" sz="2400" dirty="0"/>
              <a:t>--;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 err="1"/>
              <a:t>Round</a:t>
            </a:r>
            <a:endParaRPr lang="tr-TR" sz="2400" dirty="0"/>
          </a:p>
          <a:p>
            <a:r>
              <a:rPr lang="tr-TR" sz="2400" dirty="0" err="1"/>
              <a:t>Ceil</a:t>
            </a:r>
            <a:endParaRPr lang="tr-TR" sz="2400" dirty="0"/>
          </a:p>
          <a:p>
            <a:r>
              <a:rPr lang="tr-TR" sz="2400" dirty="0" err="1"/>
              <a:t>Floor</a:t>
            </a:r>
            <a:endParaRPr lang="tr-TR" sz="2400" dirty="0"/>
          </a:p>
          <a:p>
            <a:r>
              <a:rPr lang="tr-TR" sz="2400" dirty="0" err="1"/>
              <a:t>Abs</a:t>
            </a:r>
            <a:endParaRPr lang="tr-TR" sz="2400" dirty="0"/>
          </a:p>
          <a:p>
            <a:r>
              <a:rPr lang="tr-TR" sz="2400" dirty="0" err="1"/>
              <a:t>Sqrt</a:t>
            </a:r>
            <a:endParaRPr lang="tr-TR" sz="2400" dirty="0"/>
          </a:p>
          <a:p>
            <a:r>
              <a:rPr lang="tr-TR" sz="2400" dirty="0" err="1"/>
              <a:t>Fmod</a:t>
            </a:r>
            <a:r>
              <a:rPr lang="tr-TR" sz="2400" dirty="0"/>
              <a:t>(9,2) ---</a:t>
            </a:r>
            <a:r>
              <a:rPr lang="tr-TR" sz="2400" dirty="0">
                <a:sym typeface="Wingdings" pitchFamily="2" charset="2"/>
              </a:rPr>
              <a:t>   %</a:t>
            </a:r>
          </a:p>
          <a:p>
            <a:r>
              <a:rPr lang="tr-TR" sz="2400" dirty="0" err="1">
                <a:sym typeface="Wingdings" pitchFamily="2" charset="2"/>
              </a:rPr>
              <a:t>Rand</a:t>
            </a:r>
            <a:r>
              <a:rPr lang="tr-TR" sz="2400" dirty="0">
                <a:sym typeface="Wingdings" pitchFamily="2" charset="2"/>
              </a:rPr>
              <a:t> (1,10);  sayı üretme</a:t>
            </a:r>
          </a:p>
          <a:p>
            <a:endParaRPr lang="tr-TR" sz="2400" dirty="0"/>
          </a:p>
          <a:p>
            <a:r>
              <a:rPr lang="tr-TR" sz="2400" dirty="0"/>
              <a:t>   </a:t>
            </a:r>
          </a:p>
          <a:p>
            <a:endParaRPr lang="tr-TR" sz="2400" dirty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899592" y="548680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srgbClr val="C00000"/>
                </a:solidFill>
              </a:rPr>
              <a:t>Diziler</a:t>
            </a:r>
          </a:p>
          <a:p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611560" y="1556792"/>
            <a:ext cx="74168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$dizi=</a:t>
            </a:r>
            <a:r>
              <a:rPr lang="tr-TR" sz="2400" dirty="0" err="1"/>
              <a:t>array</a:t>
            </a:r>
            <a:r>
              <a:rPr lang="tr-TR" sz="2400" dirty="0"/>
              <a:t>(“pazartesi”,”salı”,”çarşamba”);</a:t>
            </a:r>
          </a:p>
          <a:p>
            <a:endParaRPr lang="tr-TR" sz="2400" dirty="0"/>
          </a:p>
          <a:p>
            <a:r>
              <a:rPr lang="tr-TR" sz="2400" dirty="0" err="1"/>
              <a:t>echo</a:t>
            </a:r>
            <a:r>
              <a:rPr lang="tr-TR" sz="2400" dirty="0"/>
              <a:t> $dizi[0];</a:t>
            </a:r>
          </a:p>
          <a:p>
            <a:endParaRPr lang="tr-TR" sz="2400" dirty="0"/>
          </a:p>
          <a:p>
            <a:r>
              <a:rPr lang="tr-TR" sz="2400" dirty="0"/>
              <a:t>$dizi[2]=“yeni değer”;</a:t>
            </a:r>
          </a:p>
          <a:p>
            <a:endParaRPr lang="tr-TR" sz="2400" dirty="0"/>
          </a:p>
          <a:p>
            <a:r>
              <a:rPr lang="tr-TR" sz="2400" dirty="0"/>
              <a:t>İndislere değer atama:</a:t>
            </a:r>
          </a:p>
          <a:p>
            <a:r>
              <a:rPr lang="tr-TR" sz="2400" dirty="0"/>
              <a:t>$dizi=</a:t>
            </a:r>
            <a:r>
              <a:rPr lang="tr-TR" sz="2400" dirty="0" err="1"/>
              <a:t>array</a:t>
            </a:r>
            <a:r>
              <a:rPr lang="tr-TR" sz="2400" dirty="0"/>
              <a:t>(“</a:t>
            </a:r>
            <a:r>
              <a:rPr lang="tr-TR" sz="2400" dirty="0" err="1"/>
              <a:t>gun</a:t>
            </a:r>
            <a:r>
              <a:rPr lang="tr-TR" sz="2400" dirty="0"/>
              <a:t>”=&gt;Pazartesi,”hafta”=&gt;8);</a:t>
            </a:r>
          </a:p>
          <a:p>
            <a:endParaRPr lang="tr-TR" sz="2400" dirty="0"/>
          </a:p>
          <a:p>
            <a:r>
              <a:rPr lang="tr-TR" sz="2400" dirty="0" err="1"/>
              <a:t>Print_r</a:t>
            </a:r>
            <a:r>
              <a:rPr lang="tr-TR" sz="2400" dirty="0"/>
              <a:t>($dizi);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etin kutusu">
            <a:extLst>
              <a:ext uri="{FF2B5EF4-FFF2-40B4-BE49-F238E27FC236}">
                <a16:creationId xmlns:a16="http://schemas.microsoft.com/office/drawing/2014/main" id="{CA3EF9BC-BAF5-4344-8C4A-B6C15B00D183}"/>
              </a:ext>
            </a:extLst>
          </p:cNvPr>
          <p:cNvSpPr txBox="1"/>
          <p:nvPr/>
        </p:nvSpPr>
        <p:spPr>
          <a:xfrm>
            <a:off x="1115616" y="476672"/>
            <a:ext cx="74168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Mantıksal ifadeler</a:t>
            </a:r>
          </a:p>
          <a:p>
            <a:endParaRPr lang="tr-TR" sz="2400" dirty="0"/>
          </a:p>
          <a:p>
            <a:r>
              <a:rPr lang="tr-TR" sz="2400" dirty="0"/>
              <a:t>Ve |  </a:t>
            </a:r>
            <a:r>
              <a:rPr lang="tr-TR" sz="2400" dirty="0" err="1"/>
              <a:t>and</a:t>
            </a:r>
            <a:endParaRPr lang="tr-TR" sz="2400" dirty="0"/>
          </a:p>
          <a:p>
            <a:r>
              <a:rPr lang="tr-TR" sz="2400" dirty="0"/>
              <a:t>Veya |  </a:t>
            </a:r>
            <a:r>
              <a:rPr lang="tr-TR" sz="2400" dirty="0" err="1"/>
              <a:t>or</a:t>
            </a:r>
            <a:endParaRPr lang="tr-TR" sz="2400" dirty="0"/>
          </a:p>
          <a:p>
            <a:r>
              <a:rPr lang="tr-TR" sz="2400" dirty="0"/>
              <a:t>Değil | not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 err="1"/>
              <a:t>İf</a:t>
            </a:r>
            <a:r>
              <a:rPr lang="tr-TR" sz="2400" dirty="0"/>
              <a:t> (şart) {</a:t>
            </a:r>
          </a:p>
          <a:p>
            <a:r>
              <a:rPr lang="tr-TR" sz="2400" dirty="0"/>
              <a:t>İşlemler;</a:t>
            </a:r>
          </a:p>
          <a:p>
            <a:r>
              <a:rPr lang="tr-TR" sz="2400" dirty="0"/>
              <a:t>} else </a:t>
            </a:r>
            <a:r>
              <a:rPr lang="tr-TR" sz="2400" dirty="0" err="1"/>
              <a:t>if</a:t>
            </a:r>
            <a:r>
              <a:rPr lang="tr-TR" sz="2400" dirty="0"/>
              <a:t> (şart) {</a:t>
            </a:r>
          </a:p>
          <a:p>
            <a:r>
              <a:rPr lang="tr-TR" sz="2400" dirty="0"/>
              <a:t>İşlemler;</a:t>
            </a:r>
          </a:p>
          <a:p>
            <a:r>
              <a:rPr lang="tr-TR" sz="2400" dirty="0"/>
              <a:t>} else {  </a:t>
            </a:r>
          </a:p>
          <a:p>
            <a:r>
              <a:rPr lang="tr-TR" sz="2400" dirty="0"/>
              <a:t> işlemler; </a:t>
            </a:r>
          </a:p>
          <a:p>
            <a:r>
              <a:rPr lang="tr-TR" sz="2400" dirty="0"/>
              <a:t> }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/>
          <a:lstStyle/>
          <a:p>
            <a:r>
              <a:rPr lang="tr-TR" dirty="0">
                <a:solidFill>
                  <a:srgbClr val="C00000"/>
                </a:solidFill>
              </a:rPr>
              <a:t>PHP ye Giriş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28728" y="2000240"/>
            <a:ext cx="6643734" cy="4000528"/>
          </a:xfrm>
        </p:spPr>
        <p:txBody>
          <a:bodyPr/>
          <a:lstStyle/>
          <a:p>
            <a:pPr algn="l"/>
            <a:r>
              <a:rPr lang="tr-TR" dirty="0">
                <a:solidFill>
                  <a:schemeClr val="tx1"/>
                </a:solidFill>
              </a:rPr>
              <a:t>Genel Yazım Kuralları</a:t>
            </a:r>
          </a:p>
          <a:p>
            <a:pPr algn="l"/>
            <a:r>
              <a:rPr lang="tr-TR" dirty="0">
                <a:solidFill>
                  <a:schemeClr val="tx1"/>
                </a:solidFill>
              </a:rPr>
              <a:t>Matematiksel İşlemler</a:t>
            </a:r>
          </a:p>
          <a:p>
            <a:pPr algn="l"/>
            <a:r>
              <a:rPr lang="tr-TR" dirty="0">
                <a:solidFill>
                  <a:schemeClr val="tx1"/>
                </a:solidFill>
              </a:rPr>
              <a:t>Operatörler</a:t>
            </a:r>
          </a:p>
          <a:p>
            <a:pPr algn="l"/>
            <a:endParaRPr lang="tr-TR" dirty="0">
              <a:solidFill>
                <a:schemeClr val="tx1"/>
              </a:solidFill>
            </a:endParaRPr>
          </a:p>
          <a:p>
            <a:pPr algn="l"/>
            <a:r>
              <a:rPr lang="tr-TR" dirty="0">
                <a:solidFill>
                  <a:schemeClr val="tx1"/>
                </a:solidFill>
              </a:rPr>
              <a:t>A’dan Z’ye </a:t>
            </a:r>
            <a:r>
              <a:rPr lang="tr-TR" dirty="0" err="1">
                <a:solidFill>
                  <a:schemeClr val="tx1"/>
                </a:solidFill>
              </a:rPr>
              <a:t>php</a:t>
            </a:r>
            <a:r>
              <a:rPr lang="tr-TR" dirty="0">
                <a:solidFill>
                  <a:schemeClr val="tx1"/>
                </a:solidFill>
              </a:rPr>
              <a:t> seçkin yayıncılık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42910" y="857232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PHP kodları  &lt;?</a:t>
            </a:r>
            <a:r>
              <a:rPr lang="tr-TR" sz="2400" dirty="0" err="1"/>
              <a:t>php</a:t>
            </a:r>
            <a:r>
              <a:rPr lang="tr-TR" sz="2400" dirty="0"/>
              <a:t>   işlemler  ?&gt;  arasına yazılı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642910" y="1643050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Her kodun sonuna   ;  işareti konulur 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642910" y="2428868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PHP kodları  arasına açıklama  3 şekilde eklenebilir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429000"/>
            <a:ext cx="7500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C00000"/>
                </a:solidFill>
              </a:rPr>
              <a:t>1-    // tek satırlık açıklama</a:t>
            </a:r>
          </a:p>
          <a:p>
            <a:r>
              <a:rPr lang="tr-TR" sz="2400" dirty="0">
                <a:solidFill>
                  <a:srgbClr val="C00000"/>
                </a:solidFill>
              </a:rPr>
              <a:t>2-   #  tek satırlık açıklama</a:t>
            </a:r>
          </a:p>
          <a:p>
            <a:r>
              <a:rPr lang="tr-TR" sz="2400" dirty="0">
                <a:solidFill>
                  <a:srgbClr val="C00000"/>
                </a:solidFill>
              </a:rPr>
              <a:t>3-    /* çok satırlı açıklama </a:t>
            </a:r>
          </a:p>
          <a:p>
            <a:r>
              <a:rPr lang="tr-TR" sz="2400" dirty="0">
                <a:solidFill>
                  <a:srgbClr val="C00000"/>
                </a:solidFill>
              </a:rPr>
              <a:t>İkinci  </a:t>
            </a:r>
            <a:r>
              <a:rPr lang="tr-TR" sz="2400" dirty="0" err="1">
                <a:solidFill>
                  <a:srgbClr val="C00000"/>
                </a:solidFill>
              </a:rPr>
              <a:t>Üçünücü</a:t>
            </a:r>
            <a:r>
              <a:rPr lang="tr-TR" sz="2400" dirty="0">
                <a:solidFill>
                  <a:srgbClr val="C00000"/>
                </a:solidFill>
              </a:rPr>
              <a:t> satır</a:t>
            </a:r>
          </a:p>
          <a:p>
            <a:r>
              <a:rPr lang="tr-TR" sz="2400" dirty="0">
                <a:solidFill>
                  <a:srgbClr val="C00000"/>
                </a:solidFill>
              </a:rPr>
              <a:t>  */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642918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/>
              <a:t>Değişken Tanımlama 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428596" y="1500174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PHP de değişkenler önüne eklenen dolar ($)  işareti ile belirlenir.</a:t>
            </a:r>
          </a:p>
          <a:p>
            <a:endParaRPr lang="tr-TR" sz="2400" dirty="0"/>
          </a:p>
          <a:p>
            <a:r>
              <a:rPr lang="tr-TR" sz="2400" dirty="0"/>
              <a:t>Değişkenler; sayı, boşluk ile başlayamaz ve </a:t>
            </a:r>
            <a:r>
              <a:rPr lang="tr-TR" sz="2400" dirty="0" err="1"/>
              <a:t>türkçe</a:t>
            </a:r>
            <a:r>
              <a:rPr lang="tr-TR" sz="2400" dirty="0"/>
              <a:t> karakter kullanılmaz. Ayrıca büyük ve küçük harfe duyarlıdır.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$</a:t>
            </a:r>
            <a:r>
              <a:rPr lang="tr-TR" sz="2400" dirty="0" err="1"/>
              <a:t>sayi</a:t>
            </a:r>
            <a:r>
              <a:rPr lang="tr-TR" sz="2400" dirty="0"/>
              <a:t>=5;</a:t>
            </a:r>
          </a:p>
          <a:p>
            <a:r>
              <a:rPr lang="tr-TR" sz="2400" dirty="0"/>
              <a:t>$isim=“Ahmet”;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00034" y="5714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/>
              <a:t>String</a:t>
            </a:r>
            <a:r>
              <a:rPr lang="tr-TR" sz="2400" dirty="0"/>
              <a:t> İfadeler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428596" y="1428736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/>
              <a:t>String</a:t>
            </a:r>
            <a:r>
              <a:rPr lang="tr-TR" sz="2400" dirty="0"/>
              <a:t> ifadeler harf , sayı ve özel karakterlerden oluşur.</a:t>
            </a:r>
          </a:p>
          <a:p>
            <a:endParaRPr lang="tr-TR" sz="2400" dirty="0"/>
          </a:p>
          <a:p>
            <a:r>
              <a:rPr lang="tr-TR" sz="2400" dirty="0"/>
              <a:t>Örnek: </a:t>
            </a:r>
          </a:p>
          <a:p>
            <a:endParaRPr lang="tr-TR" sz="2400" dirty="0"/>
          </a:p>
          <a:p>
            <a:r>
              <a:rPr lang="tr-TR" sz="2400" dirty="0"/>
              <a:t>$ad=“Ayşe”;</a:t>
            </a:r>
          </a:p>
          <a:p>
            <a:r>
              <a:rPr lang="tr-TR" sz="2400" dirty="0"/>
              <a:t>$</a:t>
            </a:r>
            <a:r>
              <a:rPr lang="tr-TR" sz="2400" dirty="0" err="1"/>
              <a:t>soyad</a:t>
            </a:r>
            <a:r>
              <a:rPr lang="tr-TR" sz="2400" dirty="0"/>
              <a:t>=“Yılmaz”;</a:t>
            </a:r>
          </a:p>
          <a:p>
            <a:endParaRPr lang="tr-TR" sz="2400" dirty="0"/>
          </a:p>
          <a:p>
            <a:r>
              <a:rPr lang="tr-TR" sz="2400" dirty="0" err="1"/>
              <a:t>echo</a:t>
            </a:r>
            <a:r>
              <a:rPr lang="tr-TR" sz="2400" dirty="0"/>
              <a:t> $ad  denilirse ekrana  $ad değişken içerisindeki </a:t>
            </a:r>
            <a:r>
              <a:rPr lang="tr-TR" sz="2400" dirty="0" err="1"/>
              <a:t>ayşe</a:t>
            </a:r>
            <a:r>
              <a:rPr lang="tr-TR" sz="2400" dirty="0"/>
              <a:t> ismi yazacaktır. </a:t>
            </a:r>
          </a:p>
          <a:p>
            <a:endParaRPr lang="tr-TR" sz="2400" dirty="0"/>
          </a:p>
          <a:p>
            <a:r>
              <a:rPr lang="tr-TR" sz="2400" dirty="0"/>
              <a:t>Bir çok değişken ya da yazıyı ekrana birleştirerek yazmak için nokta operatörü kullanılır.</a:t>
            </a:r>
          </a:p>
          <a:p>
            <a:r>
              <a:rPr lang="tr-TR" sz="2400" dirty="0" err="1"/>
              <a:t>echo</a:t>
            </a:r>
            <a:r>
              <a:rPr lang="tr-TR" sz="2400" dirty="0"/>
              <a:t>  $ad.” ”. $</a:t>
            </a:r>
            <a:r>
              <a:rPr lang="tr-TR" sz="2400" dirty="0" err="1"/>
              <a:t>soyad</a:t>
            </a:r>
            <a:r>
              <a:rPr lang="tr-TR" sz="2400" dirty="0"/>
              <a:t>;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14348" y="500042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srgbClr val="C00000"/>
                </a:solidFill>
              </a:rPr>
              <a:t>Html Komutları  PHP kodları arasında kullanılır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642910" y="1928802"/>
            <a:ext cx="81055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Örnek:</a:t>
            </a:r>
          </a:p>
          <a:p>
            <a:r>
              <a:rPr lang="tr-TR" sz="2400" dirty="0"/>
              <a:t>Bir alt satıra geçmek için:      </a:t>
            </a:r>
            <a:r>
              <a:rPr lang="tr-TR" sz="2400" dirty="0" err="1"/>
              <a:t>echo</a:t>
            </a:r>
            <a:r>
              <a:rPr lang="tr-TR" sz="2400" dirty="0"/>
              <a:t> “&lt;</a:t>
            </a:r>
            <a:r>
              <a:rPr lang="tr-TR" sz="2400" dirty="0" err="1"/>
              <a:t>br</a:t>
            </a:r>
            <a:r>
              <a:rPr lang="tr-TR" sz="2400" dirty="0"/>
              <a:t>&gt;”;</a:t>
            </a:r>
          </a:p>
          <a:p>
            <a:r>
              <a:rPr lang="tr-TR" sz="2400" dirty="0"/>
              <a:t>Kalın yazmak için:                   </a:t>
            </a:r>
            <a:r>
              <a:rPr lang="tr-TR" sz="2400" dirty="0" err="1"/>
              <a:t>echo</a:t>
            </a:r>
            <a:r>
              <a:rPr lang="tr-TR" sz="2400" dirty="0"/>
              <a:t> “&lt;b&gt;&lt;Mühendislik Fakültesi&lt;/b&gt;”;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7148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>
                <a:solidFill>
                  <a:srgbClr val="C00000"/>
                </a:solidFill>
              </a:rPr>
              <a:t>String</a:t>
            </a:r>
            <a:r>
              <a:rPr lang="tr-TR" sz="2800" dirty="0">
                <a:solidFill>
                  <a:srgbClr val="C00000"/>
                </a:solidFill>
              </a:rPr>
              <a:t> İşlemleri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683568" y="1720840"/>
            <a:ext cx="6840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$degisken1= “Hitit”;</a:t>
            </a:r>
          </a:p>
          <a:p>
            <a:r>
              <a:rPr lang="tr-TR" sz="2400" dirty="0"/>
              <a:t>$degisken2=“Üniversitesi”;</a:t>
            </a:r>
          </a:p>
          <a:p>
            <a:endParaRPr lang="tr-TR" sz="2400" dirty="0"/>
          </a:p>
          <a:p>
            <a:r>
              <a:rPr lang="tr-TR" sz="2400" dirty="0" err="1"/>
              <a:t>Echo</a:t>
            </a:r>
            <a:r>
              <a:rPr lang="tr-TR" sz="2400" dirty="0"/>
              <a:t> $degisken1.$degisken2;</a:t>
            </a:r>
          </a:p>
          <a:p>
            <a:endParaRPr lang="tr-TR" sz="2400" dirty="0"/>
          </a:p>
          <a:p>
            <a:r>
              <a:rPr lang="tr-TR" sz="2400" dirty="0"/>
              <a:t>$degisken1.=degisken2;</a:t>
            </a:r>
          </a:p>
          <a:p>
            <a:r>
              <a:rPr lang="tr-TR" sz="2400" dirty="0"/>
              <a:t>//$degisken1=$degisken1.$degisken2</a:t>
            </a:r>
          </a:p>
          <a:p>
            <a:r>
              <a:rPr lang="tr-TR" sz="2400" dirty="0" err="1"/>
              <a:t>echo</a:t>
            </a:r>
            <a:r>
              <a:rPr lang="tr-TR" sz="2400" dirty="0"/>
              <a:t> $degisken1;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7148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>
                <a:solidFill>
                  <a:srgbClr val="C00000"/>
                </a:solidFill>
              </a:rPr>
              <a:t>String</a:t>
            </a:r>
            <a:r>
              <a:rPr lang="tr-TR" sz="2800" dirty="0">
                <a:solidFill>
                  <a:srgbClr val="C00000"/>
                </a:solidFill>
              </a:rPr>
              <a:t> İşlemleri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395536" y="1628800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/>
              <a:t>String</a:t>
            </a:r>
            <a:r>
              <a:rPr lang="tr-TR" sz="2400" dirty="0"/>
              <a:t> Fonksiyonları</a:t>
            </a:r>
          </a:p>
          <a:p>
            <a:endParaRPr lang="tr-TR" sz="2400" dirty="0"/>
          </a:p>
          <a:p>
            <a:r>
              <a:rPr lang="tr-TR" sz="2400" dirty="0" err="1"/>
              <a:t>Strlen</a:t>
            </a:r>
            <a:r>
              <a:rPr lang="tr-TR" sz="2400" dirty="0"/>
              <a:t>		// metinin karakter sayısını bulur</a:t>
            </a:r>
          </a:p>
          <a:p>
            <a:r>
              <a:rPr lang="tr-TR" sz="2400" dirty="0" err="1"/>
              <a:t>Strtolower</a:t>
            </a:r>
            <a:r>
              <a:rPr lang="tr-TR" sz="2400" dirty="0"/>
              <a:t>	//metni küçük harfe çevirir</a:t>
            </a:r>
          </a:p>
          <a:p>
            <a:r>
              <a:rPr lang="tr-TR" sz="2400" dirty="0" err="1"/>
              <a:t>Strtoupper</a:t>
            </a:r>
            <a:r>
              <a:rPr lang="tr-TR" sz="2400" dirty="0"/>
              <a:t>	//metni büyük harfe çevirir</a:t>
            </a:r>
          </a:p>
          <a:p>
            <a:r>
              <a:rPr lang="tr-TR" sz="2400" dirty="0" err="1"/>
              <a:t>Ucfirst</a:t>
            </a:r>
            <a:r>
              <a:rPr lang="tr-TR" sz="2400" dirty="0"/>
              <a:t>		// metnin ilk kelimenin ilk harfini büyük yapar</a:t>
            </a:r>
          </a:p>
          <a:p>
            <a:r>
              <a:rPr lang="tr-TR" sz="2400" dirty="0" err="1"/>
              <a:t>Ucwords</a:t>
            </a:r>
            <a:r>
              <a:rPr lang="tr-TR" sz="2400" dirty="0"/>
              <a:t>		// metnin kelimelerini ilk harfini büyük yapar</a:t>
            </a:r>
          </a:p>
          <a:p>
            <a:r>
              <a:rPr lang="tr-TR" sz="2400" dirty="0" err="1"/>
              <a:t>Trim</a:t>
            </a:r>
            <a:r>
              <a:rPr lang="tr-TR" sz="2400" dirty="0"/>
              <a:t>		// metnin önündeki boşlukları kırpar</a:t>
            </a:r>
          </a:p>
          <a:p>
            <a:r>
              <a:rPr lang="tr-TR" sz="2400" dirty="0" err="1"/>
              <a:t>ltrim</a:t>
            </a:r>
            <a:endParaRPr lang="tr-TR" sz="2400" dirty="0"/>
          </a:p>
          <a:p>
            <a:r>
              <a:rPr lang="tr-TR" sz="2400" dirty="0" err="1"/>
              <a:t>Rtrim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28596" y="57148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>
                <a:solidFill>
                  <a:srgbClr val="C00000"/>
                </a:solidFill>
              </a:rPr>
              <a:t>String</a:t>
            </a:r>
            <a:r>
              <a:rPr lang="tr-TR" sz="2800" dirty="0">
                <a:solidFill>
                  <a:srgbClr val="C00000"/>
                </a:solidFill>
              </a:rPr>
              <a:t> İşlemleri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67544" y="1916832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Strstr</a:t>
            </a:r>
            <a:r>
              <a:rPr lang="tr-TR" sz="2400" dirty="0"/>
              <a:t>		// arama işlemi $ara=$metin,”</a:t>
            </a:r>
            <a:r>
              <a:rPr lang="tr-TR" sz="2400" dirty="0" err="1"/>
              <a:t>hitit</a:t>
            </a:r>
            <a:r>
              <a:rPr lang="tr-TR" sz="2400" dirty="0"/>
              <a:t>”;</a:t>
            </a:r>
          </a:p>
          <a:p>
            <a:r>
              <a:rPr lang="tr-TR" sz="2400" dirty="0"/>
              <a:t>$metin=sungurlu</a:t>
            </a:r>
          </a:p>
          <a:p>
            <a:r>
              <a:rPr lang="tr-TR" sz="2400" dirty="0" err="1"/>
              <a:t>Str_replace</a:t>
            </a:r>
            <a:r>
              <a:rPr lang="tr-TR" sz="2400" dirty="0"/>
              <a:t>	// </a:t>
            </a:r>
            <a:r>
              <a:rPr lang="tr-TR" sz="2400" dirty="0" err="1"/>
              <a:t>str_replace</a:t>
            </a:r>
            <a:r>
              <a:rPr lang="tr-TR" sz="2400" dirty="0"/>
              <a:t>(”</a:t>
            </a:r>
            <a:r>
              <a:rPr lang="tr-TR" sz="2400" dirty="0" err="1"/>
              <a:t>sungur”,”sungurlu”,$metin</a:t>
            </a:r>
            <a:r>
              <a:rPr lang="tr-TR" sz="2400" dirty="0"/>
              <a:t>);</a:t>
            </a:r>
          </a:p>
          <a:p>
            <a:r>
              <a:rPr lang="tr-TR" sz="2400" dirty="0" err="1"/>
              <a:t>Str</a:t>
            </a:r>
            <a:r>
              <a:rPr lang="tr-TR" sz="2400" dirty="0"/>
              <a:t>_</a:t>
            </a:r>
            <a:r>
              <a:rPr lang="tr-TR" sz="2400" dirty="0" err="1"/>
              <a:t>repeat</a:t>
            </a:r>
            <a:r>
              <a:rPr lang="tr-TR" sz="2400" dirty="0"/>
              <a:t>	// </a:t>
            </a:r>
            <a:r>
              <a:rPr lang="tr-TR" sz="2400" dirty="0" err="1"/>
              <a:t>str</a:t>
            </a:r>
            <a:r>
              <a:rPr lang="tr-TR" sz="2400" dirty="0"/>
              <a:t>_</a:t>
            </a:r>
            <a:r>
              <a:rPr lang="tr-TR" sz="2400" dirty="0" err="1"/>
              <a:t>repeat</a:t>
            </a:r>
            <a:r>
              <a:rPr lang="tr-TR" sz="2400" dirty="0"/>
              <a:t>($</a:t>
            </a:r>
            <a:r>
              <a:rPr lang="tr-TR" sz="2400" dirty="0" err="1"/>
              <a:t>degisken</a:t>
            </a:r>
            <a:r>
              <a:rPr lang="tr-TR" sz="2400" dirty="0"/>
              <a:t>,4);</a:t>
            </a:r>
          </a:p>
          <a:p>
            <a:r>
              <a:rPr lang="tr-TR" sz="2400" dirty="0" err="1"/>
              <a:t>Substr</a:t>
            </a:r>
            <a:r>
              <a:rPr lang="tr-TR" sz="2400" dirty="0"/>
              <a:t>		// </a:t>
            </a:r>
            <a:r>
              <a:rPr lang="tr-TR" sz="2400" dirty="0" err="1"/>
              <a:t>substr</a:t>
            </a:r>
            <a:r>
              <a:rPr lang="tr-TR" sz="2400" dirty="0"/>
              <a:t> ($degisken,2,2);</a:t>
            </a:r>
          </a:p>
          <a:p>
            <a:r>
              <a:rPr lang="tr-TR" sz="2400" dirty="0" err="1"/>
              <a:t>Strpos</a:t>
            </a:r>
            <a:r>
              <a:rPr lang="tr-TR" sz="2400" dirty="0"/>
              <a:t>		//  </a:t>
            </a:r>
            <a:r>
              <a:rPr lang="tr-TR" sz="2400" dirty="0" err="1"/>
              <a:t>strpos</a:t>
            </a:r>
            <a:r>
              <a:rPr lang="tr-TR" sz="2400" dirty="0"/>
              <a:t>($</a:t>
            </a:r>
            <a:r>
              <a:rPr lang="tr-TR" sz="2400" dirty="0" err="1"/>
              <a:t>degiken</a:t>
            </a:r>
            <a:r>
              <a:rPr lang="tr-TR" sz="2400" dirty="0"/>
              <a:t>,”S”);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485</Words>
  <Application>Microsoft Office PowerPoint</Application>
  <PresentationFormat>Ekran Gösterisi (4:3)</PresentationFormat>
  <Paragraphs>116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Ofis Teması</vt:lpstr>
      <vt:lpstr>PowerPoint Sunusu</vt:lpstr>
      <vt:lpstr>PHP ye Giriş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PHP ye Giriş</dc:title>
  <dc:creator>orjinal</dc:creator>
  <cp:lastModifiedBy>Hakan KÖR</cp:lastModifiedBy>
  <cp:revision>23</cp:revision>
  <dcterms:created xsi:type="dcterms:W3CDTF">2012-02-19T22:33:13Z</dcterms:created>
  <dcterms:modified xsi:type="dcterms:W3CDTF">2025-02-25T08:42:34Z</dcterms:modified>
</cp:coreProperties>
</file>